
<file path=[Content_Types].xml><?xml version="1.0" encoding="utf-8"?>
<Types xmlns="http://schemas.openxmlformats.org/package/2006/content-types">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69.xml" ContentType="application/vnd.openxmlformats-officedocument.presentationml.slideLayout+xml"/>
  <Override PartName="/ppt/slideLayouts/slideLayout78.xml" ContentType="application/vnd.openxmlformats-officedocument.presentationml.slideLayout+xml"/>
  <Override PartName="/ppt/slideLayouts/slideLayout87.xml" ContentType="application/vnd.openxmlformats-officedocument.presentationml.slideLayout+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slideLayouts/slideLayout76.xml" ContentType="application/vnd.openxmlformats-officedocument.presentationml.slideLayout+xml"/>
  <Override PartName="/ppt/slideLayouts/slideLayout85.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slideLayouts/slideLayout81.xml" ContentType="application/vnd.openxmlformats-officedocument.presentationml.slideLayout+xml"/>
  <Override PartName="/ppt/slideLayouts/slideLayout90.xml" ContentType="application/vnd.openxmlformats-officedocument.presentationml.slideLayout+xml"/>
  <Override PartName="/ppt/slideLayouts/slideLayout92.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8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68" r:id="rId2"/>
    <p:sldId id="364" r:id="rId3"/>
    <p:sldId id="365" r:id="rId4"/>
    <p:sldId id="366" r:id="rId5"/>
    <p:sldId id="367" r:id="rId6"/>
    <p:sldId id="368" r:id="rId7"/>
    <p:sldId id="369" r:id="rId8"/>
    <p:sldId id="269" r:id="rId9"/>
    <p:sldId id="270" r:id="rId10"/>
    <p:sldId id="271" r:id="rId11"/>
    <p:sldId id="350" r:id="rId12"/>
    <p:sldId id="351" r:id="rId13"/>
    <p:sldId id="352" r:id="rId14"/>
    <p:sldId id="353" r:id="rId15"/>
    <p:sldId id="354" r:id="rId16"/>
    <p:sldId id="355" r:id="rId17"/>
    <p:sldId id="371" r:id="rId18"/>
    <p:sldId id="37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71" autoAdjust="0"/>
  </p:normalViewPr>
  <p:slideViewPr>
    <p:cSldViewPr snapToGrid="0" snapToObjects="1">
      <p:cViewPr varScale="1">
        <p:scale>
          <a:sx n="65" d="100"/>
          <a:sy n="65" d="100"/>
        </p:scale>
        <p:origin x="-58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424CD9-9362-4A06-9F16-C39D0813C9F4}" type="doc">
      <dgm:prSet loTypeId="urn:microsoft.com/office/officeart/2005/8/layout/pyramid1" loCatId="pyramid" qsTypeId="urn:microsoft.com/office/officeart/2005/8/quickstyle/simple1" qsCatId="simple" csTypeId="urn:microsoft.com/office/officeart/2005/8/colors/accent2_3" csCatId="accent2" phldr="1"/>
      <dgm:spPr/>
    </dgm:pt>
    <dgm:pt modelId="{6EFA25D7-0AFA-4273-8220-D6AE22FD61E6}">
      <dgm:prSet phldrT="[Text]"/>
      <dgm:spPr/>
      <dgm:t>
        <a:bodyPr/>
        <a:lstStyle/>
        <a:p>
          <a:r>
            <a:rPr lang="en-US" dirty="0" smtClean="0">
              <a:solidFill>
                <a:schemeClr val="tx2"/>
              </a:solidFill>
            </a:rPr>
            <a:t>Your Behavior</a:t>
          </a:r>
          <a:endParaRPr lang="en-US" dirty="0">
            <a:solidFill>
              <a:schemeClr val="tx2"/>
            </a:solidFill>
          </a:endParaRPr>
        </a:p>
      </dgm:t>
    </dgm:pt>
    <dgm:pt modelId="{2AEEBCA3-555D-4178-A673-35707F3BAF0C}" type="parTrans" cxnId="{EDE222EE-6A57-4DAF-9081-B56E21D5FB00}">
      <dgm:prSet/>
      <dgm:spPr/>
      <dgm:t>
        <a:bodyPr/>
        <a:lstStyle/>
        <a:p>
          <a:endParaRPr lang="en-US"/>
        </a:p>
      </dgm:t>
    </dgm:pt>
    <dgm:pt modelId="{B723CE43-8555-44B2-8A63-060C915E5497}" type="sibTrans" cxnId="{EDE222EE-6A57-4DAF-9081-B56E21D5FB00}">
      <dgm:prSet/>
      <dgm:spPr/>
      <dgm:t>
        <a:bodyPr/>
        <a:lstStyle/>
        <a:p>
          <a:endParaRPr lang="en-US"/>
        </a:p>
      </dgm:t>
    </dgm:pt>
    <dgm:pt modelId="{D74F7016-1FE9-435D-B354-31660576C0A8}">
      <dgm:prSet phldrT="[Text]"/>
      <dgm:spPr/>
      <dgm:t>
        <a:bodyPr/>
        <a:lstStyle/>
        <a:p>
          <a:r>
            <a:rPr lang="en-US" dirty="0" smtClean="0">
              <a:solidFill>
                <a:schemeClr val="tx2"/>
              </a:solidFill>
            </a:rPr>
            <a:t>Rulings </a:t>
          </a:r>
          <a:endParaRPr lang="en-US" dirty="0">
            <a:solidFill>
              <a:schemeClr val="tx2"/>
            </a:solidFill>
          </a:endParaRPr>
        </a:p>
      </dgm:t>
    </dgm:pt>
    <dgm:pt modelId="{723BEA1C-72EE-44D7-BF51-28FCD5098ABC}" type="parTrans" cxnId="{E3250DEB-F9D5-4A77-BEB9-B7662CBEAD4A}">
      <dgm:prSet/>
      <dgm:spPr/>
      <dgm:t>
        <a:bodyPr/>
        <a:lstStyle/>
        <a:p>
          <a:endParaRPr lang="en-US"/>
        </a:p>
      </dgm:t>
    </dgm:pt>
    <dgm:pt modelId="{F51268CA-23DC-49E1-A9DF-D9A0379D08F3}" type="sibTrans" cxnId="{E3250DEB-F9D5-4A77-BEB9-B7662CBEAD4A}">
      <dgm:prSet/>
      <dgm:spPr/>
      <dgm:t>
        <a:bodyPr/>
        <a:lstStyle/>
        <a:p>
          <a:endParaRPr lang="en-US"/>
        </a:p>
      </dgm:t>
    </dgm:pt>
    <dgm:pt modelId="{40C11066-B4EE-444F-8639-2F2297CA816C}">
      <dgm:prSet phldrT="[Text]"/>
      <dgm:spPr/>
      <dgm:t>
        <a:bodyPr/>
        <a:lstStyle/>
        <a:p>
          <a:r>
            <a:rPr lang="en-US" dirty="0" smtClean="0">
              <a:solidFill>
                <a:schemeClr val="tx2"/>
              </a:solidFill>
            </a:rPr>
            <a:t>Interpretations</a:t>
          </a:r>
          <a:endParaRPr lang="en-US" dirty="0">
            <a:solidFill>
              <a:schemeClr val="tx2"/>
            </a:solidFill>
          </a:endParaRPr>
        </a:p>
      </dgm:t>
    </dgm:pt>
    <dgm:pt modelId="{4F07EF91-1FEC-4364-ABDE-DC438EFD1B4A}" type="parTrans" cxnId="{DA51E81C-6BFA-4524-AB2B-F46F780871B9}">
      <dgm:prSet/>
      <dgm:spPr/>
      <dgm:t>
        <a:bodyPr/>
        <a:lstStyle/>
        <a:p>
          <a:endParaRPr lang="en-US"/>
        </a:p>
      </dgm:t>
    </dgm:pt>
    <dgm:pt modelId="{53B66AF2-A881-46D9-A735-BBB7B1E54293}" type="sibTrans" cxnId="{DA51E81C-6BFA-4524-AB2B-F46F780871B9}">
      <dgm:prSet/>
      <dgm:spPr/>
      <dgm:t>
        <a:bodyPr/>
        <a:lstStyle/>
        <a:p>
          <a:endParaRPr lang="en-US"/>
        </a:p>
      </dgm:t>
    </dgm:pt>
    <dgm:pt modelId="{419DF49B-29A6-4A29-980F-2567B006293E}">
      <dgm:prSet phldrT="[Text]"/>
      <dgm:spPr/>
      <dgm:t>
        <a:bodyPr/>
        <a:lstStyle/>
        <a:p>
          <a:r>
            <a:rPr lang="en-US" dirty="0" smtClean="0">
              <a:solidFill>
                <a:schemeClr val="tx2"/>
              </a:solidFill>
            </a:rPr>
            <a:t>Rules</a:t>
          </a:r>
          <a:endParaRPr lang="en-US" dirty="0">
            <a:solidFill>
              <a:schemeClr val="tx2"/>
            </a:solidFill>
          </a:endParaRPr>
        </a:p>
      </dgm:t>
    </dgm:pt>
    <dgm:pt modelId="{5E4A2A95-6D3C-4881-8F0F-FD684D5DD015}" type="parTrans" cxnId="{AE7F2735-4E6C-492A-A2FD-EA8822FDE352}">
      <dgm:prSet/>
      <dgm:spPr/>
      <dgm:t>
        <a:bodyPr/>
        <a:lstStyle/>
        <a:p>
          <a:endParaRPr lang="en-US"/>
        </a:p>
      </dgm:t>
    </dgm:pt>
    <dgm:pt modelId="{AE0694F1-2306-423F-9087-EC96B961E4FC}" type="sibTrans" cxnId="{AE7F2735-4E6C-492A-A2FD-EA8822FDE352}">
      <dgm:prSet/>
      <dgm:spPr/>
      <dgm:t>
        <a:bodyPr/>
        <a:lstStyle/>
        <a:p>
          <a:endParaRPr lang="en-US"/>
        </a:p>
      </dgm:t>
    </dgm:pt>
    <dgm:pt modelId="{F1D9DEC6-74B2-4BD5-863E-F4ABFAC737F1}">
      <dgm:prSet phldrT="[Text]"/>
      <dgm:spPr/>
      <dgm:t>
        <a:bodyPr/>
        <a:lstStyle/>
        <a:p>
          <a:r>
            <a:rPr lang="en-US" dirty="0" smtClean="0">
              <a:solidFill>
                <a:schemeClr val="tx2"/>
              </a:solidFill>
            </a:rPr>
            <a:t>Principles</a:t>
          </a:r>
          <a:endParaRPr lang="en-US" dirty="0">
            <a:solidFill>
              <a:schemeClr val="tx2"/>
            </a:solidFill>
          </a:endParaRPr>
        </a:p>
      </dgm:t>
    </dgm:pt>
    <dgm:pt modelId="{3CC14696-5686-4369-B9E7-1D793108B2E9}" type="parTrans" cxnId="{9FD8C528-55DB-45B8-A513-404DE3837537}">
      <dgm:prSet/>
      <dgm:spPr/>
      <dgm:t>
        <a:bodyPr/>
        <a:lstStyle/>
        <a:p>
          <a:endParaRPr lang="en-US"/>
        </a:p>
      </dgm:t>
    </dgm:pt>
    <dgm:pt modelId="{736D44F5-4782-4109-BA8A-477CA6473246}" type="sibTrans" cxnId="{9FD8C528-55DB-45B8-A513-404DE3837537}">
      <dgm:prSet/>
      <dgm:spPr/>
      <dgm:t>
        <a:bodyPr/>
        <a:lstStyle/>
        <a:p>
          <a:endParaRPr lang="en-US"/>
        </a:p>
      </dgm:t>
    </dgm:pt>
    <dgm:pt modelId="{BA28800C-B055-4BB9-8E9D-807EA9406F15}" type="pres">
      <dgm:prSet presAssocID="{32424CD9-9362-4A06-9F16-C39D0813C9F4}" presName="Name0" presStyleCnt="0">
        <dgm:presLayoutVars>
          <dgm:dir/>
          <dgm:animLvl val="lvl"/>
          <dgm:resizeHandles val="exact"/>
        </dgm:presLayoutVars>
      </dgm:prSet>
      <dgm:spPr/>
    </dgm:pt>
    <dgm:pt modelId="{560F1466-E6E6-4291-B945-DDB3D928AE8B}" type="pres">
      <dgm:prSet presAssocID="{6EFA25D7-0AFA-4273-8220-D6AE22FD61E6}" presName="Name8" presStyleCnt="0"/>
      <dgm:spPr/>
    </dgm:pt>
    <dgm:pt modelId="{CD2E3240-6B6F-4309-9C34-7BDBC272AC2E}" type="pres">
      <dgm:prSet presAssocID="{6EFA25D7-0AFA-4273-8220-D6AE22FD61E6}" presName="level" presStyleLbl="node1" presStyleIdx="0" presStyleCnt="5">
        <dgm:presLayoutVars>
          <dgm:chMax val="1"/>
          <dgm:bulletEnabled val="1"/>
        </dgm:presLayoutVars>
      </dgm:prSet>
      <dgm:spPr/>
      <dgm:t>
        <a:bodyPr/>
        <a:lstStyle/>
        <a:p>
          <a:endParaRPr lang="en-US"/>
        </a:p>
      </dgm:t>
    </dgm:pt>
    <dgm:pt modelId="{8447C7B0-4229-4599-9159-51B3C0AF7C7F}" type="pres">
      <dgm:prSet presAssocID="{6EFA25D7-0AFA-4273-8220-D6AE22FD61E6}" presName="levelTx" presStyleLbl="revTx" presStyleIdx="0" presStyleCnt="0">
        <dgm:presLayoutVars>
          <dgm:chMax val="1"/>
          <dgm:bulletEnabled val="1"/>
        </dgm:presLayoutVars>
      </dgm:prSet>
      <dgm:spPr/>
      <dgm:t>
        <a:bodyPr/>
        <a:lstStyle/>
        <a:p>
          <a:endParaRPr lang="en-US"/>
        </a:p>
      </dgm:t>
    </dgm:pt>
    <dgm:pt modelId="{D6C60784-80D8-4370-96E6-5716484B8B3B}" type="pres">
      <dgm:prSet presAssocID="{D74F7016-1FE9-435D-B354-31660576C0A8}" presName="Name8" presStyleCnt="0"/>
      <dgm:spPr/>
    </dgm:pt>
    <dgm:pt modelId="{5FE6C331-4842-4B46-BCED-E83DED35D6E2}" type="pres">
      <dgm:prSet presAssocID="{D74F7016-1FE9-435D-B354-31660576C0A8}" presName="level" presStyleLbl="node1" presStyleIdx="1" presStyleCnt="5">
        <dgm:presLayoutVars>
          <dgm:chMax val="1"/>
          <dgm:bulletEnabled val="1"/>
        </dgm:presLayoutVars>
      </dgm:prSet>
      <dgm:spPr/>
      <dgm:t>
        <a:bodyPr/>
        <a:lstStyle/>
        <a:p>
          <a:endParaRPr lang="en-US"/>
        </a:p>
      </dgm:t>
    </dgm:pt>
    <dgm:pt modelId="{9722EB6D-F51C-4133-B51E-C5D88997E39A}" type="pres">
      <dgm:prSet presAssocID="{D74F7016-1FE9-435D-B354-31660576C0A8}" presName="levelTx" presStyleLbl="revTx" presStyleIdx="0" presStyleCnt="0">
        <dgm:presLayoutVars>
          <dgm:chMax val="1"/>
          <dgm:bulletEnabled val="1"/>
        </dgm:presLayoutVars>
      </dgm:prSet>
      <dgm:spPr/>
      <dgm:t>
        <a:bodyPr/>
        <a:lstStyle/>
        <a:p>
          <a:endParaRPr lang="en-US"/>
        </a:p>
      </dgm:t>
    </dgm:pt>
    <dgm:pt modelId="{12F3AA7D-FA2E-48B7-B3AA-041235ED7636}" type="pres">
      <dgm:prSet presAssocID="{40C11066-B4EE-444F-8639-2F2297CA816C}" presName="Name8" presStyleCnt="0"/>
      <dgm:spPr/>
    </dgm:pt>
    <dgm:pt modelId="{93A5C12C-0B97-44BE-BF9B-1D3B9C55C560}" type="pres">
      <dgm:prSet presAssocID="{40C11066-B4EE-444F-8639-2F2297CA816C}" presName="level" presStyleLbl="node1" presStyleIdx="2" presStyleCnt="5">
        <dgm:presLayoutVars>
          <dgm:chMax val="1"/>
          <dgm:bulletEnabled val="1"/>
        </dgm:presLayoutVars>
      </dgm:prSet>
      <dgm:spPr/>
      <dgm:t>
        <a:bodyPr/>
        <a:lstStyle/>
        <a:p>
          <a:endParaRPr lang="en-US"/>
        </a:p>
      </dgm:t>
    </dgm:pt>
    <dgm:pt modelId="{A141CFA6-B806-4F71-8C48-23FAB1EFFA10}" type="pres">
      <dgm:prSet presAssocID="{40C11066-B4EE-444F-8639-2F2297CA816C}" presName="levelTx" presStyleLbl="revTx" presStyleIdx="0" presStyleCnt="0">
        <dgm:presLayoutVars>
          <dgm:chMax val="1"/>
          <dgm:bulletEnabled val="1"/>
        </dgm:presLayoutVars>
      </dgm:prSet>
      <dgm:spPr/>
      <dgm:t>
        <a:bodyPr/>
        <a:lstStyle/>
        <a:p>
          <a:endParaRPr lang="en-US"/>
        </a:p>
      </dgm:t>
    </dgm:pt>
    <dgm:pt modelId="{1045CDB8-DB24-4DC3-8B13-5061691FDF94}" type="pres">
      <dgm:prSet presAssocID="{419DF49B-29A6-4A29-980F-2567B006293E}" presName="Name8" presStyleCnt="0"/>
      <dgm:spPr/>
    </dgm:pt>
    <dgm:pt modelId="{6BE91B43-2ACB-4B83-87CC-B049BFE6C364}" type="pres">
      <dgm:prSet presAssocID="{419DF49B-29A6-4A29-980F-2567B006293E}" presName="level" presStyleLbl="node1" presStyleIdx="3" presStyleCnt="5">
        <dgm:presLayoutVars>
          <dgm:chMax val="1"/>
          <dgm:bulletEnabled val="1"/>
        </dgm:presLayoutVars>
      </dgm:prSet>
      <dgm:spPr/>
      <dgm:t>
        <a:bodyPr/>
        <a:lstStyle/>
        <a:p>
          <a:endParaRPr lang="en-US"/>
        </a:p>
      </dgm:t>
    </dgm:pt>
    <dgm:pt modelId="{596D1EB1-BFEF-43EA-8366-BACE95293C5A}" type="pres">
      <dgm:prSet presAssocID="{419DF49B-29A6-4A29-980F-2567B006293E}" presName="levelTx" presStyleLbl="revTx" presStyleIdx="0" presStyleCnt="0">
        <dgm:presLayoutVars>
          <dgm:chMax val="1"/>
          <dgm:bulletEnabled val="1"/>
        </dgm:presLayoutVars>
      </dgm:prSet>
      <dgm:spPr/>
      <dgm:t>
        <a:bodyPr/>
        <a:lstStyle/>
        <a:p>
          <a:endParaRPr lang="en-US"/>
        </a:p>
      </dgm:t>
    </dgm:pt>
    <dgm:pt modelId="{BCE62BDE-5DFF-4B46-A013-0F65BBD15A1F}" type="pres">
      <dgm:prSet presAssocID="{F1D9DEC6-74B2-4BD5-863E-F4ABFAC737F1}" presName="Name8" presStyleCnt="0"/>
      <dgm:spPr/>
    </dgm:pt>
    <dgm:pt modelId="{DB7CE121-B7EE-4A78-A907-656E78449D30}" type="pres">
      <dgm:prSet presAssocID="{F1D9DEC6-74B2-4BD5-863E-F4ABFAC737F1}" presName="level" presStyleLbl="node1" presStyleIdx="4" presStyleCnt="5">
        <dgm:presLayoutVars>
          <dgm:chMax val="1"/>
          <dgm:bulletEnabled val="1"/>
        </dgm:presLayoutVars>
      </dgm:prSet>
      <dgm:spPr/>
      <dgm:t>
        <a:bodyPr/>
        <a:lstStyle/>
        <a:p>
          <a:endParaRPr lang="en-US"/>
        </a:p>
      </dgm:t>
    </dgm:pt>
    <dgm:pt modelId="{6AA3349F-0ABD-4663-92AC-31D0B200ECBE}" type="pres">
      <dgm:prSet presAssocID="{F1D9DEC6-74B2-4BD5-863E-F4ABFAC737F1}" presName="levelTx" presStyleLbl="revTx" presStyleIdx="0" presStyleCnt="0">
        <dgm:presLayoutVars>
          <dgm:chMax val="1"/>
          <dgm:bulletEnabled val="1"/>
        </dgm:presLayoutVars>
      </dgm:prSet>
      <dgm:spPr/>
      <dgm:t>
        <a:bodyPr/>
        <a:lstStyle/>
        <a:p>
          <a:endParaRPr lang="en-US"/>
        </a:p>
      </dgm:t>
    </dgm:pt>
  </dgm:ptLst>
  <dgm:cxnLst>
    <dgm:cxn modelId="{E962297D-7156-44D6-A27B-562DA3E4B7C8}" type="presOf" srcId="{F1D9DEC6-74B2-4BD5-863E-F4ABFAC737F1}" destId="{6AA3349F-0ABD-4663-92AC-31D0B200ECBE}" srcOrd="1" destOrd="0" presId="urn:microsoft.com/office/officeart/2005/8/layout/pyramid1"/>
    <dgm:cxn modelId="{27282C6A-983C-4AD0-BB24-6F728F4F66F0}" type="presOf" srcId="{6EFA25D7-0AFA-4273-8220-D6AE22FD61E6}" destId="{CD2E3240-6B6F-4309-9C34-7BDBC272AC2E}" srcOrd="0" destOrd="0" presId="urn:microsoft.com/office/officeart/2005/8/layout/pyramid1"/>
    <dgm:cxn modelId="{C45C7A19-08F1-4F3E-BEFD-A4144610826C}" type="presOf" srcId="{32424CD9-9362-4A06-9F16-C39D0813C9F4}" destId="{BA28800C-B055-4BB9-8E9D-807EA9406F15}" srcOrd="0" destOrd="0" presId="urn:microsoft.com/office/officeart/2005/8/layout/pyramid1"/>
    <dgm:cxn modelId="{0090D7E6-DD30-4B08-865D-E34F4859F32E}" type="presOf" srcId="{D74F7016-1FE9-435D-B354-31660576C0A8}" destId="{9722EB6D-F51C-4133-B51E-C5D88997E39A}" srcOrd="1" destOrd="0" presId="urn:microsoft.com/office/officeart/2005/8/layout/pyramid1"/>
    <dgm:cxn modelId="{EBFB6D4E-D805-469F-82E2-B761C13C2F66}" type="presOf" srcId="{D74F7016-1FE9-435D-B354-31660576C0A8}" destId="{5FE6C331-4842-4B46-BCED-E83DED35D6E2}" srcOrd="0" destOrd="0" presId="urn:microsoft.com/office/officeart/2005/8/layout/pyramid1"/>
    <dgm:cxn modelId="{AE7F2735-4E6C-492A-A2FD-EA8822FDE352}" srcId="{32424CD9-9362-4A06-9F16-C39D0813C9F4}" destId="{419DF49B-29A6-4A29-980F-2567B006293E}" srcOrd="3" destOrd="0" parTransId="{5E4A2A95-6D3C-4881-8F0F-FD684D5DD015}" sibTransId="{AE0694F1-2306-423F-9087-EC96B961E4FC}"/>
    <dgm:cxn modelId="{52F66E95-58DE-4A84-A4BE-67392EE5FFE6}" type="presOf" srcId="{40C11066-B4EE-444F-8639-2F2297CA816C}" destId="{A141CFA6-B806-4F71-8C48-23FAB1EFFA10}" srcOrd="1" destOrd="0" presId="urn:microsoft.com/office/officeart/2005/8/layout/pyramid1"/>
    <dgm:cxn modelId="{9A2A0976-B56B-4518-A8B4-BCA75FE3DA49}" type="presOf" srcId="{6EFA25D7-0AFA-4273-8220-D6AE22FD61E6}" destId="{8447C7B0-4229-4599-9159-51B3C0AF7C7F}" srcOrd="1" destOrd="0" presId="urn:microsoft.com/office/officeart/2005/8/layout/pyramid1"/>
    <dgm:cxn modelId="{2CFAF433-3ADF-455F-97AE-783A0C9C8424}" type="presOf" srcId="{40C11066-B4EE-444F-8639-2F2297CA816C}" destId="{93A5C12C-0B97-44BE-BF9B-1D3B9C55C560}" srcOrd="0" destOrd="0" presId="urn:microsoft.com/office/officeart/2005/8/layout/pyramid1"/>
    <dgm:cxn modelId="{6C8B225C-46F6-47B3-848E-BE4F29C0C3B9}" type="presOf" srcId="{F1D9DEC6-74B2-4BD5-863E-F4ABFAC737F1}" destId="{DB7CE121-B7EE-4A78-A907-656E78449D30}" srcOrd="0" destOrd="0" presId="urn:microsoft.com/office/officeart/2005/8/layout/pyramid1"/>
    <dgm:cxn modelId="{E3250DEB-F9D5-4A77-BEB9-B7662CBEAD4A}" srcId="{32424CD9-9362-4A06-9F16-C39D0813C9F4}" destId="{D74F7016-1FE9-435D-B354-31660576C0A8}" srcOrd="1" destOrd="0" parTransId="{723BEA1C-72EE-44D7-BF51-28FCD5098ABC}" sibTransId="{F51268CA-23DC-49E1-A9DF-D9A0379D08F3}"/>
    <dgm:cxn modelId="{3D302240-7487-48BE-AEEB-189CFD11C69A}" type="presOf" srcId="{419DF49B-29A6-4A29-980F-2567B006293E}" destId="{596D1EB1-BFEF-43EA-8366-BACE95293C5A}" srcOrd="1" destOrd="0" presId="urn:microsoft.com/office/officeart/2005/8/layout/pyramid1"/>
    <dgm:cxn modelId="{7999FBFC-9C4F-448C-B16F-03E046CA9070}" type="presOf" srcId="{419DF49B-29A6-4A29-980F-2567B006293E}" destId="{6BE91B43-2ACB-4B83-87CC-B049BFE6C364}" srcOrd="0" destOrd="0" presId="urn:microsoft.com/office/officeart/2005/8/layout/pyramid1"/>
    <dgm:cxn modelId="{EDE222EE-6A57-4DAF-9081-B56E21D5FB00}" srcId="{32424CD9-9362-4A06-9F16-C39D0813C9F4}" destId="{6EFA25D7-0AFA-4273-8220-D6AE22FD61E6}" srcOrd="0" destOrd="0" parTransId="{2AEEBCA3-555D-4178-A673-35707F3BAF0C}" sibTransId="{B723CE43-8555-44B2-8A63-060C915E5497}"/>
    <dgm:cxn modelId="{DA51E81C-6BFA-4524-AB2B-F46F780871B9}" srcId="{32424CD9-9362-4A06-9F16-C39D0813C9F4}" destId="{40C11066-B4EE-444F-8639-2F2297CA816C}" srcOrd="2" destOrd="0" parTransId="{4F07EF91-1FEC-4364-ABDE-DC438EFD1B4A}" sibTransId="{53B66AF2-A881-46D9-A735-BBB7B1E54293}"/>
    <dgm:cxn modelId="{9FD8C528-55DB-45B8-A513-404DE3837537}" srcId="{32424CD9-9362-4A06-9F16-C39D0813C9F4}" destId="{F1D9DEC6-74B2-4BD5-863E-F4ABFAC737F1}" srcOrd="4" destOrd="0" parTransId="{3CC14696-5686-4369-B9E7-1D793108B2E9}" sibTransId="{736D44F5-4782-4109-BA8A-477CA6473246}"/>
    <dgm:cxn modelId="{817A2AC3-7DA6-4882-9D82-835821599AAB}" type="presParOf" srcId="{BA28800C-B055-4BB9-8E9D-807EA9406F15}" destId="{560F1466-E6E6-4291-B945-DDB3D928AE8B}" srcOrd="0" destOrd="0" presId="urn:microsoft.com/office/officeart/2005/8/layout/pyramid1"/>
    <dgm:cxn modelId="{B335A820-53F3-4A30-BEC1-A18F639DDE05}" type="presParOf" srcId="{560F1466-E6E6-4291-B945-DDB3D928AE8B}" destId="{CD2E3240-6B6F-4309-9C34-7BDBC272AC2E}" srcOrd="0" destOrd="0" presId="urn:microsoft.com/office/officeart/2005/8/layout/pyramid1"/>
    <dgm:cxn modelId="{64144261-3F77-4FDC-AA17-E81A57993B78}" type="presParOf" srcId="{560F1466-E6E6-4291-B945-DDB3D928AE8B}" destId="{8447C7B0-4229-4599-9159-51B3C0AF7C7F}" srcOrd="1" destOrd="0" presId="urn:microsoft.com/office/officeart/2005/8/layout/pyramid1"/>
    <dgm:cxn modelId="{E01016A1-B7B1-4455-A859-AF62FE515E67}" type="presParOf" srcId="{BA28800C-B055-4BB9-8E9D-807EA9406F15}" destId="{D6C60784-80D8-4370-96E6-5716484B8B3B}" srcOrd="1" destOrd="0" presId="urn:microsoft.com/office/officeart/2005/8/layout/pyramid1"/>
    <dgm:cxn modelId="{E14699CA-458C-4B3A-868C-A34CD1EA110C}" type="presParOf" srcId="{D6C60784-80D8-4370-96E6-5716484B8B3B}" destId="{5FE6C331-4842-4B46-BCED-E83DED35D6E2}" srcOrd="0" destOrd="0" presId="urn:microsoft.com/office/officeart/2005/8/layout/pyramid1"/>
    <dgm:cxn modelId="{DBD3B375-7987-47D5-98EB-0BEF089588CC}" type="presParOf" srcId="{D6C60784-80D8-4370-96E6-5716484B8B3B}" destId="{9722EB6D-F51C-4133-B51E-C5D88997E39A}" srcOrd="1" destOrd="0" presId="urn:microsoft.com/office/officeart/2005/8/layout/pyramid1"/>
    <dgm:cxn modelId="{BD63E532-7443-45E5-ACAF-1A7D36D1EFA5}" type="presParOf" srcId="{BA28800C-B055-4BB9-8E9D-807EA9406F15}" destId="{12F3AA7D-FA2E-48B7-B3AA-041235ED7636}" srcOrd="2" destOrd="0" presId="urn:microsoft.com/office/officeart/2005/8/layout/pyramid1"/>
    <dgm:cxn modelId="{EF58D1B0-6D97-4253-A5C9-BAEC8570F9AC}" type="presParOf" srcId="{12F3AA7D-FA2E-48B7-B3AA-041235ED7636}" destId="{93A5C12C-0B97-44BE-BF9B-1D3B9C55C560}" srcOrd="0" destOrd="0" presId="urn:microsoft.com/office/officeart/2005/8/layout/pyramid1"/>
    <dgm:cxn modelId="{93FF146B-320F-4F8D-992D-6C371ECAF72D}" type="presParOf" srcId="{12F3AA7D-FA2E-48B7-B3AA-041235ED7636}" destId="{A141CFA6-B806-4F71-8C48-23FAB1EFFA10}" srcOrd="1" destOrd="0" presId="urn:microsoft.com/office/officeart/2005/8/layout/pyramid1"/>
    <dgm:cxn modelId="{A02D92E6-E4DD-406D-809C-F2B69F7FC192}" type="presParOf" srcId="{BA28800C-B055-4BB9-8E9D-807EA9406F15}" destId="{1045CDB8-DB24-4DC3-8B13-5061691FDF94}" srcOrd="3" destOrd="0" presId="urn:microsoft.com/office/officeart/2005/8/layout/pyramid1"/>
    <dgm:cxn modelId="{02291D04-7A67-4E05-83F4-A424A5EB67FE}" type="presParOf" srcId="{1045CDB8-DB24-4DC3-8B13-5061691FDF94}" destId="{6BE91B43-2ACB-4B83-87CC-B049BFE6C364}" srcOrd="0" destOrd="0" presId="urn:microsoft.com/office/officeart/2005/8/layout/pyramid1"/>
    <dgm:cxn modelId="{69EA6504-F79E-4087-B63D-662CEFB5ACA2}" type="presParOf" srcId="{1045CDB8-DB24-4DC3-8B13-5061691FDF94}" destId="{596D1EB1-BFEF-43EA-8366-BACE95293C5A}" srcOrd="1" destOrd="0" presId="urn:microsoft.com/office/officeart/2005/8/layout/pyramid1"/>
    <dgm:cxn modelId="{BA6068A5-FCC4-44D9-BEC5-0CEAF1816AB1}" type="presParOf" srcId="{BA28800C-B055-4BB9-8E9D-807EA9406F15}" destId="{BCE62BDE-5DFF-4B46-A013-0F65BBD15A1F}" srcOrd="4" destOrd="0" presId="urn:microsoft.com/office/officeart/2005/8/layout/pyramid1"/>
    <dgm:cxn modelId="{CF1334C0-74D7-4559-9B7A-EFD1A0AE08E6}" type="presParOf" srcId="{BCE62BDE-5DFF-4B46-A013-0F65BBD15A1F}" destId="{DB7CE121-B7EE-4A78-A907-656E78449D30}" srcOrd="0" destOrd="0" presId="urn:microsoft.com/office/officeart/2005/8/layout/pyramid1"/>
    <dgm:cxn modelId="{D5FA2315-4BCD-4D5F-839A-0DA7069A4F48}" type="presParOf" srcId="{BCE62BDE-5DFF-4B46-A013-0F65BBD15A1F}" destId="{6AA3349F-0ABD-4663-92AC-31D0B200ECBE}" srcOrd="1" destOrd="0" presId="urn:microsoft.com/office/officeart/2005/8/layout/pyramid1"/>
  </dgm:cxnLst>
  <dgm:bg/>
  <dgm:whole/>
</dgm:dataModel>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5168E0-B423-41E4-8A6B-2BB6706EB90B}" type="datetimeFigureOut">
              <a:rPr lang="en-US" smtClean="0"/>
              <a:pPr/>
              <a:t>2/2/2017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262AD4-1BA7-449B-88EA-13902EADBF9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F0FA6-DD01-074D-9B83-F351BC58F837}" type="datetimeFigureOut">
              <a:rPr lang="en-US" smtClean="0"/>
              <a:pPr/>
              <a:t>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044979-84E1-504C-B1EE-E22D39373971}" type="slidenum">
              <a:rPr lang="en-US" smtClean="0"/>
              <a:pPr/>
              <a:t>‹#›</a:t>
            </a:fld>
            <a:endParaRPr lang="en-US"/>
          </a:p>
        </p:txBody>
      </p:sp>
    </p:spTree>
    <p:extLst>
      <p:ext uri="{BB962C8B-B14F-4D97-AF65-F5344CB8AC3E}">
        <p14:creationId xmlns:p14="http://schemas.microsoft.com/office/powerpoint/2010/main" xmlns="" val="205691129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044979-84E1-504C-B1EE-E22D3937397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19200" y="4724400"/>
            <a:ext cx="3581400" cy="381000"/>
          </a:xfrm>
          <a:prstGeom prst="rect">
            <a:avLst/>
          </a:prstGeom>
        </p:spPr>
        <p:txBody>
          <a:bodyPr vert="horz" lIns="0" tIns="0" rIns="0" bIns="0"/>
          <a:lstStyle>
            <a:lvl1pPr>
              <a:defRPr sz="2000" b="0">
                <a:solidFill>
                  <a:schemeClr val="bg2"/>
                </a:solidFill>
              </a:defRPr>
            </a:lvl1pPr>
          </a:lstStyle>
          <a:p>
            <a:r>
              <a:rPr lang="en-US" dirty="0" smtClean="0"/>
              <a:t>Boundless Lecture Slides</a:t>
            </a:r>
            <a:endParaRPr lang="en-US" dirty="0"/>
          </a:p>
        </p:txBody>
      </p:sp>
    </p:spTree>
    <p:extLst>
      <p:ext uri="{BB962C8B-B14F-4D97-AF65-F5344CB8AC3E}">
        <p14:creationId xmlns:p14="http://schemas.microsoft.com/office/powerpoint/2010/main" xmlns="" val="27723726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231005" y="1477846"/>
            <a:ext cx="5664901" cy="4770554"/>
          </a:xfrm>
          <a:prstGeom prst="rect">
            <a:avLst/>
          </a:prstGeom>
        </p:spPr>
        <p:txBody>
          <a:bodyPr vert="horz" lIns="0" tIns="0" rIns="0" bIns="0"/>
          <a:lstStyle>
            <a:lvl1pPr marL="0" indent="114300">
              <a:lnSpc>
                <a:spcPct val="120000"/>
              </a:lnSpc>
              <a:spcBef>
                <a:spcPts val="400"/>
              </a:spcBef>
              <a:buClr>
                <a:srgbClr val="828282"/>
              </a:buClr>
              <a:buSzPct val="100000"/>
              <a:buFont typeface="Arial" charset="0"/>
              <a:buChar char="•"/>
              <a:defRPr sz="14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CONCEPTITLE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381000"/>
            <a:ext cx="8686800" cy="715962"/>
          </a:xfrm>
          <a:prstGeom prst="rect">
            <a:avLst/>
          </a:prstGeom>
        </p:spPr>
        <p:txBody>
          <a:bodyPr vert="horz" lIns="0" tIns="0" rIns="0" bIns="0" anchor="b"/>
          <a:lstStyle>
            <a:lvl1pPr>
              <a:defRPr sz="2400" b="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41701888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231005" y="1477846"/>
            <a:ext cx="5664901" cy="4770554"/>
          </a:xfrm>
          <a:prstGeom prst="rect">
            <a:avLst/>
          </a:prstGeom>
        </p:spPr>
        <p:txBody>
          <a:bodyPr vert="horz" lIns="0" tIns="0" rIns="0" bIns="0"/>
          <a:lstStyle>
            <a:lvl1pPr marL="0" indent="114300">
              <a:lnSpc>
                <a:spcPct val="120000"/>
              </a:lnSpc>
              <a:spcBef>
                <a:spcPts val="400"/>
              </a:spcBef>
              <a:buClr>
                <a:srgbClr val="828282"/>
              </a:buClr>
              <a:buSzPct val="100000"/>
              <a:buFont typeface="Arial" charset="0"/>
              <a:buChar char="•"/>
              <a:defRPr sz="14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CONCEPTITLE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381000"/>
            <a:ext cx="8686800" cy="715962"/>
          </a:xfrm>
          <a:prstGeom prst="rect">
            <a:avLst/>
          </a:prstGeom>
        </p:spPr>
        <p:txBody>
          <a:bodyPr vert="horz" lIns="0" tIns="0" rIns="0" bIns="0" anchor="b"/>
          <a:lstStyle>
            <a:lvl1pPr>
              <a:defRPr sz="2400" b="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417018886"/>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bout_platform">
    <p:spTree>
      <p:nvGrpSpPr>
        <p:cNvPr id="1" name=""/>
        <p:cNvGrpSpPr/>
        <p:nvPr/>
      </p:nvGrpSpPr>
      <p:grpSpPr>
        <a:xfrm>
          <a:off x="0" y="0"/>
          <a:ext cx="0" cy="0"/>
          <a:chOff x="0" y="0"/>
          <a:chExt cx="0" cy="0"/>
        </a:xfrm>
      </p:grpSpPr>
      <p:sp>
        <p:nvSpPr>
          <p:cNvPr id="7" name="Title 6"/>
          <p:cNvSpPr>
            <a:spLocks noGrp="1"/>
          </p:cNvSpPr>
          <p:nvPr>
            <p:ph type="title"/>
          </p:nvPr>
        </p:nvSpPr>
        <p:spPr>
          <a:xfrm>
            <a:off x="3429000" y="274638"/>
            <a:ext cx="5410200" cy="563562"/>
          </a:xfrm>
          <a:prstGeom prst="rect">
            <a:avLst/>
          </a:prstGeom>
        </p:spPr>
        <p:txBody>
          <a:bodyPr vert="horz" lIns="0" tIns="0" rIns="0" bIns="0"/>
          <a:lstStyle>
            <a:lvl1pPr>
              <a:defRPr sz="2400" b="0">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sz="quarter" idx="10"/>
          </p:nvPr>
        </p:nvSpPr>
        <p:spPr>
          <a:xfrm>
            <a:off x="6019800" y="1219200"/>
            <a:ext cx="2819400" cy="5029200"/>
          </a:xfrm>
          <a:prstGeom prst="rect">
            <a:avLst/>
          </a:prstGeom>
        </p:spPr>
        <p:txBody>
          <a:bodyPr vert="horz" lIns="0" tIns="0" rIns="0" bIns="0"/>
          <a:lstStyle>
            <a:lvl1pPr algn="l">
              <a:defRPr>
                <a:solidFill>
                  <a:schemeClr val="tx2"/>
                </a:solidFill>
              </a:defRPr>
            </a:lvl1pPr>
            <a:lvl2pPr marL="0" indent="0" algn="l">
              <a:lnSpc>
                <a:spcPct val="110000"/>
              </a:lnSpc>
              <a:buNone/>
              <a:defRPr sz="1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235168375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ectio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231005" y="1477846"/>
            <a:ext cx="5664901" cy="4770554"/>
          </a:xfrm>
          <a:prstGeom prst="rect">
            <a:avLst/>
          </a:prstGeom>
        </p:spPr>
        <p:txBody>
          <a:bodyPr vert="horz" lIns="0" tIns="0" rIns="0" bIns="0"/>
          <a:lstStyle>
            <a:lvl1pPr marL="0" indent="114300">
              <a:lnSpc>
                <a:spcPct val="120000"/>
              </a:lnSpc>
              <a:spcBef>
                <a:spcPts val="400"/>
              </a:spcBef>
              <a:buClr>
                <a:srgbClr val="828282"/>
              </a:buClr>
              <a:buSzPct val="100000"/>
              <a:buFont typeface="Arial" charset="0"/>
              <a:buChar char="•"/>
              <a:defRPr sz="14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CONCEPTITLE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381000"/>
            <a:ext cx="8686800" cy="715962"/>
          </a:xfrm>
          <a:prstGeom prst="rect">
            <a:avLst/>
          </a:prstGeom>
        </p:spPr>
        <p:txBody>
          <a:bodyPr vert="horz" lIns="0" tIns="0" rIns="0" bIns="0" anchor="b"/>
          <a:lstStyle>
            <a:lvl1pPr>
              <a:defRPr sz="2400" b="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41701888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ectio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231005" y="1477846"/>
            <a:ext cx="5664901" cy="4770554"/>
          </a:xfrm>
          <a:prstGeom prst="rect">
            <a:avLst/>
          </a:prstGeom>
        </p:spPr>
        <p:txBody>
          <a:bodyPr vert="horz" lIns="0" tIns="0" rIns="0" bIns="0"/>
          <a:lstStyle>
            <a:lvl1pPr marL="0" indent="114300">
              <a:lnSpc>
                <a:spcPct val="120000"/>
              </a:lnSpc>
              <a:spcBef>
                <a:spcPts val="400"/>
              </a:spcBef>
              <a:buClr>
                <a:srgbClr val="828282"/>
              </a:buClr>
              <a:buSzPct val="100000"/>
              <a:buFont typeface="Arial" charset="0"/>
              <a:buChar char="•"/>
              <a:defRPr sz="14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CONCEPTITLE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381000"/>
            <a:ext cx="8686800" cy="715962"/>
          </a:xfrm>
          <a:prstGeom prst="rect">
            <a:avLst/>
          </a:prstGeom>
        </p:spPr>
        <p:txBody>
          <a:bodyPr vert="horz" lIns="0" tIns="0" rIns="0" bIns="0" anchor="b"/>
          <a:lstStyle>
            <a:lvl1pPr>
              <a:defRPr sz="2400" b="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417018886"/>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out_boundles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429000" y="990600"/>
            <a:ext cx="5410200" cy="5410200"/>
          </a:xfrm>
          <a:prstGeom prst="rect">
            <a:avLst/>
          </a:prstGeom>
        </p:spPr>
        <p:txBody>
          <a:bodyPr vert="horz" lIns="0" tIns="0" rIns="0" bIns="0"/>
          <a:lstStyle>
            <a:lvl1pPr marL="0" indent="0">
              <a:defRPr sz="1000">
                <a:solidFill>
                  <a:srgbClr val="808080"/>
                </a:solidFill>
              </a:defRPr>
            </a:lvl1pPr>
            <a:lvl2pPr marL="0" indent="0">
              <a:buNone/>
              <a:defRPr sz="1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3429000" y="274638"/>
            <a:ext cx="5410200" cy="715962"/>
          </a:xfrm>
          <a:prstGeom prst="rect">
            <a:avLst/>
          </a:prstGeom>
        </p:spPr>
        <p:txBody>
          <a:bodyPr vert="horz" lIns="0" tIns="0" rIns="0" bIns="0"/>
          <a:lstStyle>
            <a:lvl1pPr>
              <a:defRPr sz="2400" b="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368703812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appendix_header">
    <p:spTree>
      <p:nvGrpSpPr>
        <p:cNvPr id="1" name=""/>
        <p:cNvGrpSpPr/>
        <p:nvPr/>
      </p:nvGrpSpPr>
      <p:grpSpPr>
        <a:xfrm>
          <a:off x="0" y="0"/>
          <a:ext cx="0" cy="0"/>
          <a:chOff x="0" y="0"/>
          <a:chExt cx="0" cy="0"/>
        </a:xfrm>
      </p:grpSpPr>
      <p:sp>
        <p:nvSpPr>
          <p:cNvPr id="5" name="Line 5"/>
          <p:cNvSpPr>
            <a:spLocks noChangeShapeType="1"/>
          </p:cNvSpPr>
          <p:nvPr userDrawn="1"/>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6" name="Line 6"/>
          <p:cNvSpPr>
            <a:spLocks noChangeShapeType="1"/>
          </p:cNvSpPr>
          <p:nvPr userDrawn="1"/>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7" name="Line 7"/>
          <p:cNvSpPr>
            <a:spLocks noChangeShapeType="1"/>
          </p:cNvSpPr>
          <p:nvPr userDrawn="1"/>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2" name="Title 1"/>
          <p:cNvSpPr>
            <a:spLocks noGrp="1"/>
          </p:cNvSpPr>
          <p:nvPr>
            <p:ph type="title"/>
          </p:nvPr>
        </p:nvSpPr>
        <p:spPr>
          <a:xfrm>
            <a:off x="457200" y="5029200"/>
            <a:ext cx="8229600" cy="1143000"/>
          </a:xfrm>
          <a:prstGeom prst="rect">
            <a:avLst/>
          </a:prstGeom>
        </p:spPr>
        <p:txBody>
          <a:bodyPr vert="horz"/>
          <a:lstStyle>
            <a:lvl1pPr>
              <a:defRPr sz="4800" b="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793456275"/>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ppendix_keyterms">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457200"/>
          </a:xfrm>
          <a:prstGeom prst="rect">
            <a:avLst/>
          </a:prstGeom>
        </p:spPr>
        <p:txBody>
          <a:bodyPr vert="horz" lIns="0" tIns="0" rIns="0" bIns="0" anchor="b"/>
          <a:lstStyle>
            <a:lvl1pPr algn="l">
              <a:defRPr sz="2400" b="0">
                <a:solidFill>
                  <a:schemeClr val="tx2"/>
                </a:solidFill>
              </a:defRPr>
            </a:lvl1pPr>
          </a:lstStyle>
          <a:p>
            <a:r>
              <a:rPr lang="en-US" dirty="0" smtClean="0"/>
              <a:t>Click to edit Master title style</a:t>
            </a:r>
            <a:endParaRPr lang="en-US" dirty="0"/>
          </a:p>
        </p:txBody>
      </p:sp>
      <p:sp>
        <p:nvSpPr>
          <p:cNvPr id="4" name="Text Placeholder 3"/>
          <p:cNvSpPr>
            <a:spLocks noGrp="1"/>
          </p:cNvSpPr>
          <p:nvPr>
            <p:ph type="body" sz="quarter" idx="10" hasCustomPrompt="1"/>
          </p:nvPr>
        </p:nvSpPr>
        <p:spPr>
          <a:xfrm>
            <a:off x="228600" y="1066800"/>
            <a:ext cx="8686800" cy="51816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0958600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appendix_keyterms_continued">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33400"/>
            <a:ext cx="8686800" cy="58674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987195750"/>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appendix_keyterms_continued">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33400"/>
            <a:ext cx="8686800" cy="58674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987195750"/>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appendix_keyterms_continued">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33400"/>
            <a:ext cx="8686800" cy="58674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987195750"/>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
    <p:spTree>
      <p:nvGrpSpPr>
        <p:cNvPr id="1" name=""/>
        <p:cNvGrpSpPr/>
        <p:nvPr/>
      </p:nvGrpSpPr>
      <p:grpSpPr>
        <a:xfrm>
          <a:off x="0" y="0"/>
          <a:ext cx="0" cy="0"/>
          <a:chOff x="0" y="0"/>
          <a:chExt cx="0" cy="0"/>
        </a:xfrm>
      </p:grpSpPr>
      <p:sp>
        <p:nvSpPr>
          <p:cNvPr id="4" name="Title 3"/>
          <p:cNvSpPr>
            <a:spLocks noGrp="1"/>
          </p:cNvSpPr>
          <p:nvPr>
            <p:ph type="title"/>
          </p:nvPr>
        </p:nvSpPr>
        <p:spPr>
          <a:xfrm>
            <a:off x="228600" y="350838"/>
            <a:ext cx="2590800" cy="3230562"/>
          </a:xfrm>
          <a:prstGeom prst="rect">
            <a:avLst/>
          </a:prstGeom>
        </p:spPr>
        <p:txBody>
          <a:bodyPr vert="horz" lIns="0" tIns="0" rIns="0" bIns="0"/>
          <a:lstStyle>
            <a:lvl1pPr>
              <a:defRPr sz="2400" b="0" i="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109337005"/>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appendix_imag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0" y="5029200"/>
            <a:ext cx="8686800" cy="1295400"/>
          </a:xfrm>
          <a:prstGeom prst="rect">
            <a:avLst/>
          </a:prstGeom>
        </p:spPr>
        <p:txBody>
          <a:bodyPr vert="horz" lIns="0" tIns="0" rIns="0" bIns="0"/>
          <a:lstStyle>
            <a:lvl1pPr marL="0" indent="0">
              <a:buFont typeface="Arial"/>
              <a:buNone/>
              <a:defRPr sz="1400" baseline="0">
                <a:solidFill>
                  <a:srgbClr val="000000"/>
                </a:solidFill>
              </a:defRPr>
            </a:lvl1pPr>
            <a:lvl2pPr marL="0" indent="0">
              <a:buNone/>
              <a:defRPr sz="1000"/>
            </a:lvl2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67292425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231005" y="1477846"/>
            <a:ext cx="5664901" cy="4770554"/>
          </a:xfrm>
          <a:prstGeom prst="rect">
            <a:avLst/>
          </a:prstGeom>
        </p:spPr>
        <p:txBody>
          <a:bodyPr vert="horz" lIns="0" tIns="0" rIns="0" bIns="0"/>
          <a:lstStyle>
            <a:lvl1pPr marL="0" indent="114300">
              <a:lnSpc>
                <a:spcPct val="120000"/>
              </a:lnSpc>
              <a:spcBef>
                <a:spcPts val="400"/>
              </a:spcBef>
              <a:buClr>
                <a:srgbClr val="828282"/>
              </a:buClr>
              <a:buSzPct val="100000"/>
              <a:buFont typeface="Arial" charset="0"/>
              <a:buChar char="•"/>
              <a:defRPr sz="14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CONCEPTITLE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381000"/>
            <a:ext cx="8686800" cy="715962"/>
          </a:xfrm>
          <a:prstGeom prst="rect">
            <a:avLst/>
          </a:prstGeom>
        </p:spPr>
        <p:txBody>
          <a:bodyPr vert="horz" lIns="0" tIns="0" rIns="0" bIns="0" anchor="b"/>
          <a:lstStyle>
            <a:lvl1pPr>
              <a:defRPr sz="2400" b="0">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417018886"/>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appendix_question">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88496061"/>
      </p:ext>
    </p:extLst>
  </p:cSld>
  <p:clrMapOvr>
    <a:masterClrMapping/>
  </p:clrMapOv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appendix_question_answere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23172640"/>
      </p:ext>
    </p:extLst>
  </p:cSld>
  <p:clrMapOvr>
    <a:masterClrMapping/>
  </p:clrMapOv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appendix_keyterms">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457200"/>
          </a:xfrm>
          <a:prstGeom prst="rect">
            <a:avLst/>
          </a:prstGeom>
        </p:spPr>
        <p:txBody>
          <a:bodyPr vert="horz" lIns="0" tIns="0" rIns="0" bIns="0" anchor="b"/>
          <a:lstStyle>
            <a:lvl1pPr algn="l">
              <a:defRPr sz="2400" b="0">
                <a:solidFill>
                  <a:schemeClr val="tx2"/>
                </a:solidFill>
              </a:defRPr>
            </a:lvl1pPr>
          </a:lstStyle>
          <a:p>
            <a:r>
              <a:rPr lang="en-US" dirty="0" smtClean="0"/>
              <a:t>Click to edit Master title style</a:t>
            </a:r>
            <a:endParaRPr lang="en-US" dirty="0"/>
          </a:p>
        </p:txBody>
      </p:sp>
      <p:sp>
        <p:nvSpPr>
          <p:cNvPr id="4" name="Text Placeholder 3"/>
          <p:cNvSpPr>
            <a:spLocks noGrp="1"/>
          </p:cNvSpPr>
          <p:nvPr>
            <p:ph type="body" sz="quarter" idx="10" hasCustomPrompt="1"/>
          </p:nvPr>
        </p:nvSpPr>
        <p:spPr>
          <a:xfrm>
            <a:off x="228600" y="1066800"/>
            <a:ext cx="8686800" cy="51816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09586001"/>
      </p:ext>
    </p:extLst>
  </p:cSld>
  <p:clrMapOvr>
    <a:masterClrMapping/>
  </p:clrMapOv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appendix_keyterms">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457200"/>
          </a:xfrm>
          <a:prstGeom prst="rect">
            <a:avLst/>
          </a:prstGeom>
        </p:spPr>
        <p:txBody>
          <a:bodyPr vert="horz" lIns="0" tIns="0" rIns="0" bIns="0" anchor="b"/>
          <a:lstStyle>
            <a:lvl1pPr algn="l">
              <a:defRPr sz="2400" b="0">
                <a:solidFill>
                  <a:schemeClr val="tx2"/>
                </a:solidFill>
              </a:defRPr>
            </a:lvl1pPr>
          </a:lstStyle>
          <a:p>
            <a:r>
              <a:rPr lang="en-US" dirty="0" smtClean="0"/>
              <a:t>Click to edit Master title style</a:t>
            </a:r>
            <a:endParaRPr lang="en-US" dirty="0"/>
          </a:p>
        </p:txBody>
      </p:sp>
      <p:sp>
        <p:nvSpPr>
          <p:cNvPr id="4" name="Text Placeholder 3"/>
          <p:cNvSpPr>
            <a:spLocks noGrp="1"/>
          </p:cNvSpPr>
          <p:nvPr>
            <p:ph type="body" sz="quarter" idx="10" hasCustomPrompt="1"/>
          </p:nvPr>
        </p:nvSpPr>
        <p:spPr>
          <a:xfrm>
            <a:off x="228600" y="1066800"/>
            <a:ext cx="8686800" cy="51816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0958600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cep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28601" y="1371600"/>
            <a:ext cx="5714999" cy="4800600"/>
          </a:xfrm>
          <a:prstGeom prst="rect">
            <a:avLst/>
          </a:prstGeom>
        </p:spPr>
        <p:txBody>
          <a:bodyPr vert="horz" lIns="0" tIns="0" rIns="0" bIns="0"/>
          <a:lstStyle>
            <a:lvl1pPr marL="0" indent="114300">
              <a:lnSpc>
                <a:spcPct val="140000"/>
              </a:lnSpc>
              <a:spcBef>
                <a:spcPts val="400"/>
              </a:spcBef>
              <a:buClr>
                <a:srgbClr val="828282"/>
              </a:buClr>
              <a:buSzPct val="100000"/>
              <a:buFont typeface="Arial" charset="0"/>
              <a:buChar char="•"/>
              <a:defRPr sz="1000">
                <a:solidFill>
                  <a:schemeClr val="bg2">
                    <a:lumMod val="75000"/>
                  </a:schemeClr>
                </a:solidFill>
                <a:latin typeface="Arial"/>
                <a:cs typeface="Arial"/>
              </a:defRPr>
            </a:lvl1pPr>
          </a:lstStyle>
          <a:p>
            <a:pPr marL="0" indent="114300">
              <a:spcBef>
                <a:spcPts val="400"/>
              </a:spcBef>
              <a:buClr>
                <a:srgbClr val="828282"/>
              </a:buClr>
              <a:buSzPct val="100000"/>
              <a:buFont typeface="Arial" charset="0"/>
              <a:buChar char="•"/>
            </a:pPr>
            <a:r>
              <a:rPr lang="en-US" sz="1200" dirty="0" smtClean="0">
                <a:solidFill>
                  <a:srgbClr val="828282"/>
                </a:solidFill>
                <a:latin typeface="Arial" charset="0"/>
                <a:ea typeface="ＭＳ Ｐゴシック" charset="0"/>
                <a:cs typeface="Arial" charset="0"/>
                <a:sym typeface="Arial" charset="0"/>
              </a:rPr>
              <a:t>KEYCONCEPT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28600" y="381000"/>
            <a:ext cx="8686800" cy="685800"/>
          </a:xfrm>
          <a:prstGeom prst="rect">
            <a:avLst/>
          </a:prstGeom>
        </p:spPr>
        <p:txBody>
          <a:bodyPr vert="horz" lIns="0" tIns="0" rIns="0" bIns="0" anchor="b"/>
          <a:lstStyle>
            <a:lvl1pPr>
              <a:defRPr sz="2400" b="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xmlns="" val="1998656903"/>
      </p:ext>
    </p:extLst>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appendix_keyterms">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457200"/>
          </a:xfrm>
          <a:prstGeom prst="rect">
            <a:avLst/>
          </a:prstGeom>
        </p:spPr>
        <p:txBody>
          <a:bodyPr vert="horz" lIns="0" tIns="0" rIns="0" bIns="0" anchor="b"/>
          <a:lstStyle>
            <a:lvl1pPr algn="l">
              <a:defRPr sz="2400" b="0">
                <a:solidFill>
                  <a:schemeClr val="tx2"/>
                </a:solidFill>
              </a:defRPr>
            </a:lvl1pPr>
          </a:lstStyle>
          <a:p>
            <a:r>
              <a:rPr lang="en-US" dirty="0" smtClean="0"/>
              <a:t>Click to edit Master title style</a:t>
            </a:r>
            <a:endParaRPr lang="en-US" dirty="0"/>
          </a:p>
        </p:txBody>
      </p:sp>
      <p:sp>
        <p:nvSpPr>
          <p:cNvPr id="4" name="Text Placeholder 3"/>
          <p:cNvSpPr>
            <a:spLocks noGrp="1"/>
          </p:cNvSpPr>
          <p:nvPr>
            <p:ph type="body" sz="quarter" idx="10" hasCustomPrompt="1"/>
          </p:nvPr>
        </p:nvSpPr>
        <p:spPr>
          <a:xfrm>
            <a:off x="228600" y="1066800"/>
            <a:ext cx="8686800" cy="51816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09586001"/>
      </p:ext>
    </p:extLst>
  </p:cSld>
  <p:clrMapOvr>
    <a:masterClrMapping/>
  </p:clrMapOv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appendix_keyterms">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457200"/>
          </a:xfrm>
          <a:prstGeom prst="rect">
            <a:avLst/>
          </a:prstGeom>
        </p:spPr>
        <p:txBody>
          <a:bodyPr vert="horz" lIns="0" tIns="0" rIns="0" bIns="0" anchor="b"/>
          <a:lstStyle>
            <a:lvl1pPr algn="l">
              <a:defRPr sz="2400" b="0">
                <a:solidFill>
                  <a:schemeClr val="tx2"/>
                </a:solidFill>
              </a:defRPr>
            </a:lvl1pPr>
          </a:lstStyle>
          <a:p>
            <a:r>
              <a:rPr lang="en-US" dirty="0" smtClean="0"/>
              <a:t>Click to edit Master title style</a:t>
            </a:r>
            <a:endParaRPr lang="en-US" dirty="0"/>
          </a:p>
        </p:txBody>
      </p:sp>
      <p:sp>
        <p:nvSpPr>
          <p:cNvPr id="4" name="Text Placeholder 3"/>
          <p:cNvSpPr>
            <a:spLocks noGrp="1"/>
          </p:cNvSpPr>
          <p:nvPr>
            <p:ph type="body" sz="quarter" idx="10" hasCustomPrompt="1"/>
          </p:nvPr>
        </p:nvSpPr>
        <p:spPr>
          <a:xfrm>
            <a:off x="228600" y="1066800"/>
            <a:ext cx="8686800" cy="51816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09586001"/>
      </p:ext>
    </p:extLst>
  </p:cSld>
  <p:clrMapOvr>
    <a:masterClrMapping/>
  </p:clrMapOv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appendix_keyterms">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457200"/>
          </a:xfrm>
          <a:prstGeom prst="rect">
            <a:avLst/>
          </a:prstGeom>
        </p:spPr>
        <p:txBody>
          <a:bodyPr vert="horz" lIns="0" tIns="0" rIns="0" bIns="0" anchor="b"/>
          <a:lstStyle>
            <a:lvl1pPr algn="l">
              <a:defRPr sz="2400" b="0">
                <a:solidFill>
                  <a:schemeClr val="tx2"/>
                </a:solidFill>
              </a:defRPr>
            </a:lvl1pPr>
          </a:lstStyle>
          <a:p>
            <a:r>
              <a:rPr lang="en-US" dirty="0" smtClean="0"/>
              <a:t>Click to edit Master title style</a:t>
            </a:r>
            <a:endParaRPr lang="en-US" dirty="0"/>
          </a:p>
        </p:txBody>
      </p:sp>
      <p:sp>
        <p:nvSpPr>
          <p:cNvPr id="4" name="Text Placeholder 3"/>
          <p:cNvSpPr>
            <a:spLocks noGrp="1"/>
          </p:cNvSpPr>
          <p:nvPr>
            <p:ph type="body" sz="quarter" idx="10" hasCustomPrompt="1"/>
          </p:nvPr>
        </p:nvSpPr>
        <p:spPr>
          <a:xfrm>
            <a:off x="228600" y="1066800"/>
            <a:ext cx="8686800" cy="51816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09586001"/>
      </p:ext>
    </p:extLst>
  </p:cSld>
  <p:clrMapOvr>
    <a:masterClrMapping/>
  </p:clrMapOv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appendix_keyterms">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457200"/>
          </a:xfrm>
          <a:prstGeom prst="rect">
            <a:avLst/>
          </a:prstGeom>
        </p:spPr>
        <p:txBody>
          <a:bodyPr vert="horz" lIns="0" tIns="0" rIns="0" bIns="0" anchor="b"/>
          <a:lstStyle>
            <a:lvl1pPr algn="l">
              <a:defRPr sz="2400" b="0">
                <a:solidFill>
                  <a:schemeClr val="tx2"/>
                </a:solidFill>
              </a:defRPr>
            </a:lvl1pPr>
          </a:lstStyle>
          <a:p>
            <a:r>
              <a:rPr lang="en-US" dirty="0" smtClean="0"/>
              <a:t>Click to edit Master title style</a:t>
            </a:r>
            <a:endParaRPr lang="en-US" dirty="0"/>
          </a:p>
        </p:txBody>
      </p:sp>
      <p:sp>
        <p:nvSpPr>
          <p:cNvPr id="4" name="Text Placeholder 3"/>
          <p:cNvSpPr>
            <a:spLocks noGrp="1"/>
          </p:cNvSpPr>
          <p:nvPr>
            <p:ph type="body" sz="quarter" idx="10" hasCustomPrompt="1"/>
          </p:nvPr>
        </p:nvSpPr>
        <p:spPr>
          <a:xfrm>
            <a:off x="228600" y="1066800"/>
            <a:ext cx="8686800" cy="51816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09586001"/>
      </p:ext>
    </p:extLst>
  </p:cSld>
  <p:clrMapOvr>
    <a:masterClrMapping/>
  </p:clrMapOv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appendix_keyterms">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457200"/>
          </a:xfrm>
          <a:prstGeom prst="rect">
            <a:avLst/>
          </a:prstGeom>
        </p:spPr>
        <p:txBody>
          <a:bodyPr vert="horz" lIns="0" tIns="0" rIns="0" bIns="0" anchor="b"/>
          <a:lstStyle>
            <a:lvl1pPr algn="l">
              <a:defRPr sz="2400" b="0">
                <a:solidFill>
                  <a:schemeClr val="tx2"/>
                </a:solidFill>
              </a:defRPr>
            </a:lvl1pPr>
          </a:lstStyle>
          <a:p>
            <a:r>
              <a:rPr lang="en-US" dirty="0" smtClean="0"/>
              <a:t>Click to edit Master title style</a:t>
            </a:r>
            <a:endParaRPr lang="en-US" dirty="0"/>
          </a:p>
        </p:txBody>
      </p:sp>
      <p:sp>
        <p:nvSpPr>
          <p:cNvPr id="4" name="Text Placeholder 3"/>
          <p:cNvSpPr>
            <a:spLocks noGrp="1"/>
          </p:cNvSpPr>
          <p:nvPr>
            <p:ph type="body" sz="quarter" idx="10" hasCustomPrompt="1"/>
          </p:nvPr>
        </p:nvSpPr>
        <p:spPr>
          <a:xfrm>
            <a:off x="228600" y="1066800"/>
            <a:ext cx="8686800" cy="5181600"/>
          </a:xfrm>
          <a:prstGeom prst="rect">
            <a:avLst/>
          </a:prstGeom>
        </p:spPr>
        <p:txBody>
          <a:bodyPr vert="horz" lIns="0" tIns="0" rIns="0" bIns="0"/>
          <a:lstStyle>
            <a:lvl1pPr marL="114300" indent="-114300">
              <a:buFont typeface="Arial"/>
              <a:buChar char="•"/>
              <a:defRPr sz="1000" baseline="0">
                <a:solidFill>
                  <a:srgbClr val="000000"/>
                </a:solidFill>
              </a:defRPr>
            </a:lvl1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09586001"/>
      </p:ext>
    </p:extLst>
  </p:cSld>
  <p:clrMapOvr>
    <a:masterClrMapping/>
  </p:clrMapOvr>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6" Type="http://schemas.openxmlformats.org/officeDocument/2006/relationships/slideLayout" Target="../slideLayouts/slideLayout76.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theme" Target="../theme/theme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 id="2147483680" r:id="rId31"/>
    <p:sldLayoutId id="2147483681" r:id="rId32"/>
    <p:sldLayoutId id="2147483682" r:id="rId33"/>
    <p:sldLayoutId id="2147483683" r:id="rId34"/>
    <p:sldLayoutId id="2147483684" r:id="rId35"/>
    <p:sldLayoutId id="2147483685" r:id="rId36"/>
    <p:sldLayoutId id="2147483686" r:id="rId37"/>
    <p:sldLayoutId id="2147483687" r:id="rId38"/>
    <p:sldLayoutId id="2147483688" r:id="rId39"/>
    <p:sldLayoutId id="2147483689" r:id="rId40"/>
    <p:sldLayoutId id="2147483690" r:id="rId41"/>
    <p:sldLayoutId id="2147483691" r:id="rId42"/>
    <p:sldLayoutId id="2147483692" r:id="rId43"/>
    <p:sldLayoutId id="2147483693" r:id="rId44"/>
    <p:sldLayoutId id="2147483694" r:id="rId45"/>
    <p:sldLayoutId id="2147483695" r:id="rId46"/>
    <p:sldLayoutId id="2147483696" r:id="rId47"/>
    <p:sldLayoutId id="2147483697" r:id="rId48"/>
    <p:sldLayoutId id="2147483698" r:id="rId49"/>
    <p:sldLayoutId id="2147483699" r:id="rId50"/>
    <p:sldLayoutId id="2147483700" r:id="rId51"/>
    <p:sldLayoutId id="2147483701" r:id="rId52"/>
    <p:sldLayoutId id="2147483702" r:id="rId53"/>
    <p:sldLayoutId id="2147483703" r:id="rId54"/>
    <p:sldLayoutId id="2147483704" r:id="rId55"/>
    <p:sldLayoutId id="2147483705" r:id="rId56"/>
    <p:sldLayoutId id="2147483706" r:id="rId57"/>
    <p:sldLayoutId id="2147483707" r:id="rId58"/>
    <p:sldLayoutId id="2147483708" r:id="rId59"/>
    <p:sldLayoutId id="2147483709" r:id="rId60"/>
    <p:sldLayoutId id="2147483710" r:id="rId61"/>
    <p:sldLayoutId id="2147483711" r:id="rId62"/>
    <p:sldLayoutId id="2147483712" r:id="rId63"/>
    <p:sldLayoutId id="2147483713" r:id="rId64"/>
    <p:sldLayoutId id="2147483714" r:id="rId65"/>
    <p:sldLayoutId id="2147483715" r:id="rId66"/>
    <p:sldLayoutId id="2147483716" r:id="rId67"/>
    <p:sldLayoutId id="2147483717" r:id="rId68"/>
    <p:sldLayoutId id="2147483718" r:id="rId69"/>
    <p:sldLayoutId id="2147483719" r:id="rId70"/>
    <p:sldLayoutId id="2147483720" r:id="rId71"/>
    <p:sldLayoutId id="2147483721" r:id="rId72"/>
    <p:sldLayoutId id="2147483722" r:id="rId73"/>
    <p:sldLayoutId id="2147483723" r:id="rId74"/>
    <p:sldLayoutId id="2147483724" r:id="rId75"/>
    <p:sldLayoutId id="2147483725" r:id="rId76"/>
    <p:sldLayoutId id="2147483726" r:id="rId77"/>
    <p:sldLayoutId id="2147483727" r:id="rId78"/>
    <p:sldLayoutId id="2147483728" r:id="rId79"/>
    <p:sldLayoutId id="2147483729" r:id="rId80"/>
    <p:sldLayoutId id="2147483730" r:id="rId81"/>
    <p:sldLayoutId id="2147483731" r:id="rId82"/>
    <p:sldLayoutId id="2147483732" r:id="rId83"/>
    <p:sldLayoutId id="2147483733" r:id="rId84"/>
    <p:sldLayoutId id="2147483734" r:id="rId85"/>
    <p:sldLayoutId id="2147483735" r:id="rId86"/>
    <p:sldLayoutId id="2147483736" r:id="rId87"/>
    <p:sldLayoutId id="2147483737" r:id="rId88"/>
    <p:sldLayoutId id="2147483738" r:id="rId89"/>
    <p:sldLayoutId id="2147483739" r:id="rId90"/>
    <p:sldLayoutId id="2147483740" r:id="rId91"/>
    <p:sldLayoutId id="2147483741" r:id="rId92"/>
    <p:sldLayoutId id="2147483742" r:id="rId93"/>
    <p:sldLayoutId id="2147483743" r:id="rId94"/>
  </p:sldLayoutIdLst>
  <p:transition/>
  <p:txStyles>
    <p:titleStyle>
      <a:lvl1pPr algn="l" rtl="0" eaLnBrk="1" fontAlgn="base" hangingPunct="1">
        <a:spcBef>
          <a:spcPct val="0"/>
        </a:spcBef>
        <a:spcAft>
          <a:spcPct val="0"/>
        </a:spcAft>
        <a:defRPr sz="3000" b="1">
          <a:solidFill>
            <a:srgbClr val="FFFFFF"/>
          </a:solidFill>
          <a:latin typeface="+mj-lt"/>
          <a:ea typeface="+mj-ea"/>
          <a:cs typeface="+mj-cs"/>
          <a:sym typeface="Helvetica Neue" charset="0"/>
        </a:defRPr>
      </a:lvl1pPr>
      <a:lvl2pPr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2pPr>
      <a:lvl3pPr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3pPr>
      <a:lvl4pPr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4pPr>
      <a:lvl5pPr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5pPr>
      <a:lvl6pPr marL="457200"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6pPr>
      <a:lvl7pPr marL="914400"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7pPr>
      <a:lvl8pPr marL="1371600"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8pPr>
      <a:lvl9pPr marL="1828800" algn="l" rtl="0" eaLnBrk="1" fontAlgn="base" hangingPunct="1">
        <a:spcBef>
          <a:spcPct val="0"/>
        </a:spcBef>
        <a:spcAft>
          <a:spcPct val="0"/>
        </a:spcAft>
        <a:defRPr sz="3000" b="1">
          <a:solidFill>
            <a:srgbClr val="FFFFFF"/>
          </a:solidFill>
          <a:latin typeface="Helvetica Neue" charset="0"/>
          <a:ea typeface="ヒラギノ角ゴ ProN W6" charset="0"/>
          <a:cs typeface="ヒラギノ角ゴ ProN W6" charset="0"/>
          <a:sym typeface="Helvetica Neue" charset="0"/>
        </a:defRPr>
      </a:lvl9pPr>
    </p:titleStyle>
    <p:bodyStyle>
      <a:lvl1pPr marL="342900" indent="-342900" algn="l" rtl="0" eaLnBrk="1" fontAlgn="base" hangingPunct="1">
        <a:spcBef>
          <a:spcPts val="800"/>
        </a:spcBef>
        <a:spcAft>
          <a:spcPct val="0"/>
        </a:spcAft>
        <a:defRPr sz="1400">
          <a:solidFill>
            <a:schemeClr val="tx1"/>
          </a:solidFill>
          <a:latin typeface="+mn-lt"/>
          <a:ea typeface="+mn-ea"/>
          <a:cs typeface="+mn-cs"/>
          <a:sym typeface="Helvetica Neue" charset="0"/>
        </a:defRPr>
      </a:lvl1pPr>
      <a:lvl2pPr marL="127000" indent="-127000" algn="l" rtl="0" eaLnBrk="1" fontAlgn="base" hangingPunct="1">
        <a:spcBef>
          <a:spcPts val="400"/>
        </a:spcBef>
        <a:spcAft>
          <a:spcPct val="0"/>
        </a:spcAft>
        <a:buClr>
          <a:srgbClr val="828282"/>
        </a:buClr>
        <a:buSzPct val="100000"/>
        <a:buFont typeface="Arial" charset="0"/>
        <a:buChar char="•"/>
        <a:defRPr sz="1200">
          <a:solidFill>
            <a:srgbClr val="828282"/>
          </a:solidFill>
          <a:latin typeface="Arial" charset="0"/>
          <a:ea typeface="+mn-ea"/>
          <a:cs typeface="+mn-cs"/>
          <a:sym typeface="Arial" charset="0"/>
        </a:defRPr>
      </a:lvl2pPr>
      <a:lvl3pPr marL="393700" indent="-127000" algn="l" rtl="0" eaLnBrk="1" fontAlgn="base" hangingPunct="1">
        <a:spcBef>
          <a:spcPts val="600"/>
        </a:spcBef>
        <a:spcAft>
          <a:spcPct val="0"/>
        </a:spcAft>
        <a:buClr>
          <a:srgbClr val="828282"/>
        </a:buClr>
        <a:buSzPct val="100000"/>
        <a:buFont typeface="Helvetica Neue" charset="0"/>
        <a:buChar char="-"/>
        <a:defRPr sz="1200">
          <a:solidFill>
            <a:srgbClr val="828282"/>
          </a:solidFill>
          <a:latin typeface="+mn-lt"/>
          <a:ea typeface="+mn-ea"/>
          <a:cs typeface="+mn-cs"/>
          <a:sym typeface="Helvetica Neue" charset="0"/>
        </a:defRPr>
      </a:lvl3pPr>
      <a:lvl4pPr marL="15621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4pPr>
      <a:lvl5pPr marL="20193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5pPr>
      <a:lvl6pPr marL="24765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6pPr>
      <a:lvl7pPr marL="29337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7pPr>
      <a:lvl8pPr marL="33909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8pPr>
      <a:lvl9pPr marL="3848100" indent="-228600" algn="l" rtl="0" eaLnBrk="1" fontAlgn="base" hangingPunct="1">
        <a:spcBef>
          <a:spcPts val="500"/>
        </a:spcBef>
        <a:spcAft>
          <a:spcPct val="0"/>
        </a:spcAft>
        <a:buClr>
          <a:srgbClr val="353535"/>
        </a:buClr>
        <a:buSzPct val="100000"/>
        <a:buFont typeface="Arial" charset="0"/>
        <a:buChar char="»"/>
        <a:defRPr sz="2000">
          <a:solidFill>
            <a:schemeClr val="tx1"/>
          </a:solidFill>
          <a:latin typeface="Arial" charset="0"/>
          <a:ea typeface="+mn-ea"/>
          <a:cs typeface="+mn-cs"/>
          <a:sym typeface="Aria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video" Target="file:///C:\Users\wasif\Desktop\IMG_612255555.mp4"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p:cNvSpPr>
          <p:nvPr/>
        </p:nvSpPr>
        <p:spPr bwMode="auto">
          <a:xfrm>
            <a:off x="0" y="6814"/>
            <a:ext cx="9144000" cy="517463"/>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7" name="Line 6"/>
          <p:cNvSpPr>
            <a:spLocks noChangeShapeType="1"/>
          </p:cNvSpPr>
          <p:nvPr/>
        </p:nvSpPr>
        <p:spPr bwMode="auto">
          <a:xfrm>
            <a:off x="152400" y="1143000"/>
            <a:ext cx="87709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1"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12" name="Title 20"/>
          <p:cNvSpPr txBox="1">
            <a:spLocks/>
          </p:cNvSpPr>
          <p:nvPr/>
        </p:nvSpPr>
        <p:spPr>
          <a:xfrm>
            <a:off x="256205" y="5507182"/>
            <a:ext cx="8686800" cy="685800"/>
          </a:xfrm>
          <a:prstGeom prst="rect">
            <a:avLst/>
          </a:prstGeom>
        </p:spPr>
        <p:txBody>
          <a:bodyPr vert="horz" lIns="0" tIns="0" rIns="0" bIns="0" anchor="b"/>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rgbClr val="00B0F0"/>
                </a:solidFill>
                <a:effectLst/>
                <a:uLnTx/>
                <a:uFillTx/>
                <a:latin typeface="+mj-lt"/>
                <a:ea typeface="+mj-ea"/>
                <a:cs typeface="+mj-cs"/>
                <a:sym typeface="Helvetica Neue" charset="0"/>
              </a:rPr>
              <a:t>By</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B0F0"/>
                </a:solidFill>
                <a:effectLst/>
                <a:uLnTx/>
                <a:uFillTx/>
                <a:latin typeface="+mj-lt"/>
                <a:ea typeface="+mj-ea"/>
                <a:cs typeface="+mj-cs"/>
                <a:sym typeface="Helvetica Neue" charset="0"/>
              </a:rPr>
              <a:t>Anwar Kashif Mumtaz</a:t>
            </a:r>
            <a:endParaRPr kumimoji="0" lang="en-US" sz="2000" b="0" i="0" u="none" strike="noStrike" kern="0" cap="none" spc="0" normalizeH="0" baseline="0" noProof="0" dirty="0">
              <a:ln>
                <a:noFill/>
              </a:ln>
              <a:solidFill>
                <a:srgbClr val="00B0F0"/>
              </a:solidFill>
              <a:effectLst/>
              <a:uLnTx/>
              <a:uFillTx/>
              <a:latin typeface="+mj-lt"/>
              <a:ea typeface="+mj-ea"/>
              <a:cs typeface="+mj-cs"/>
              <a:sym typeface="Helvetica Neue" charset="0"/>
            </a:endParaRPr>
          </a:p>
        </p:txBody>
      </p:sp>
      <p:sp>
        <p:nvSpPr>
          <p:cNvPr id="13" name="Rectangle 12"/>
          <p:cNvSpPr/>
          <p:nvPr/>
        </p:nvSpPr>
        <p:spPr>
          <a:xfrm>
            <a:off x="607140" y="2130128"/>
            <a:ext cx="7627375" cy="2554545"/>
          </a:xfrm>
          <a:prstGeom prst="rect">
            <a:avLst/>
          </a:prstGeom>
        </p:spPr>
        <p:txBody>
          <a:bodyPr wrap="square">
            <a:spAutoFit/>
          </a:bodyPr>
          <a:lstStyle/>
          <a:p>
            <a:pPr algn="ctr"/>
            <a:r>
              <a:rPr lang="en-US" sz="4000" b="1" dirty="0" smtClean="0">
                <a:solidFill>
                  <a:srgbClr val="FFC000"/>
                </a:solidFill>
              </a:rPr>
              <a:t>ETHICS </a:t>
            </a:r>
          </a:p>
          <a:p>
            <a:pPr algn="ctr"/>
            <a:r>
              <a:rPr lang="en-US" sz="4000" b="1" dirty="0" smtClean="0">
                <a:solidFill>
                  <a:srgbClr val="FFC000"/>
                </a:solidFill>
              </a:rPr>
              <a:t>OF TAX PROFESSION &amp; PRACTICE &amp; APPLICABILITY OF LAW</a:t>
            </a:r>
            <a:endParaRPr lang="en-US" sz="4000" dirty="0">
              <a:solidFill>
                <a:srgbClr val="FFC000"/>
              </a:solidFill>
            </a:endParaRPr>
          </a:p>
        </p:txBody>
      </p:sp>
      <p:pic>
        <p:nvPicPr>
          <p:cNvPr id="14" name="Picture 13" descr="KTBA FINAL LOGO - 2012 - New.jpg"/>
          <p:cNvPicPr>
            <a:picLocks noChangeAspect="1"/>
          </p:cNvPicPr>
          <p:nvPr/>
        </p:nvPicPr>
        <p:blipFill>
          <a:blip r:embed="rId3" cstate="print"/>
          <a:stretch>
            <a:fillRect/>
          </a:stretch>
        </p:blipFill>
        <p:spPr>
          <a:xfrm>
            <a:off x="7757651" y="722670"/>
            <a:ext cx="1195181" cy="390833"/>
          </a:xfrm>
          <a:prstGeom prst="rect">
            <a:avLst/>
          </a:prstGeom>
        </p:spPr>
      </p:pic>
    </p:spTree>
    <p:extLst>
      <p:ext uri="{BB962C8B-B14F-4D97-AF65-F5344CB8AC3E}">
        <p14:creationId xmlns:p14="http://schemas.microsoft.com/office/powerpoint/2010/main" xmlns="" val="372285756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smtClean="0">
                <a:solidFill>
                  <a:srgbClr val="FFC000"/>
                </a:solidFill>
                <a:latin typeface="Arial" pitchFamily="34" charset="0"/>
                <a:cs typeface="Arial" pitchFamily="34" charset="0"/>
              </a:rPr>
              <a:t>CODE OF PROFESSIONAL CONDUCT</a:t>
            </a:r>
            <a:endParaRPr lang="en-US" sz="4000" b="1" dirty="0">
              <a:solidFill>
                <a:srgbClr val="FFC000"/>
              </a:solidFill>
              <a:latin typeface="Arial" pitchFamily="34" charset="0"/>
              <a:cs typeface="Arial" pitchFamily="34" charset="0"/>
            </a:endParaRPr>
          </a:p>
        </p:txBody>
      </p:sp>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 name="Text Placeholder 23"/>
          <p:cNvSpPr txBox="1">
            <a:spLocks noGrp="1"/>
          </p:cNvSpPr>
          <p:nvPr>
            <p:ph type="body" sz="quarter" idx="10"/>
          </p:nvPr>
        </p:nvSpPr>
        <p:spPr>
          <a:xfrm>
            <a:off x="630383" y="1551709"/>
            <a:ext cx="6961908" cy="3875933"/>
          </a:xfrm>
          <a:prstGeom prst="rect">
            <a:avLst/>
          </a:prstGeom>
          <a:noFill/>
        </p:spPr>
        <p:txBody>
          <a:bodyPr wrap="square" rtlCol="0">
            <a:spAutoFit/>
          </a:bodyPr>
          <a:lstStyle/>
          <a:p>
            <a:pPr marL="400050" indent="-400050">
              <a:buFontTx/>
              <a:buChar char="-"/>
            </a:pPr>
            <a:r>
              <a:rPr lang="en-US" sz="2800" dirty="0" smtClean="0">
                <a:solidFill>
                  <a:srgbClr val="00B0F0"/>
                </a:solidFill>
                <a:latin typeface="Arial" pitchFamily="34" charset="0"/>
                <a:cs typeface="Arial" pitchFamily="34" charset="0"/>
              </a:rPr>
              <a:t>Responsibilities </a:t>
            </a:r>
          </a:p>
          <a:p>
            <a:pPr marL="400050" indent="-400050">
              <a:buFontTx/>
              <a:buChar char="-"/>
            </a:pPr>
            <a:r>
              <a:rPr lang="en-US" sz="2800" dirty="0" smtClean="0">
                <a:solidFill>
                  <a:srgbClr val="00B0F0"/>
                </a:solidFill>
                <a:latin typeface="Arial" pitchFamily="34" charset="0"/>
                <a:cs typeface="Arial" pitchFamily="34" charset="0"/>
              </a:rPr>
              <a:t>The Public Interest</a:t>
            </a:r>
          </a:p>
          <a:p>
            <a:pPr marL="400050" indent="-400050">
              <a:buFontTx/>
              <a:buChar char="-"/>
            </a:pPr>
            <a:r>
              <a:rPr lang="en-US" sz="2800" dirty="0" smtClean="0">
                <a:solidFill>
                  <a:srgbClr val="00B0F0"/>
                </a:solidFill>
                <a:latin typeface="Arial" pitchFamily="34" charset="0"/>
                <a:cs typeface="Arial" pitchFamily="34" charset="0"/>
              </a:rPr>
              <a:t>Integrity </a:t>
            </a:r>
          </a:p>
          <a:p>
            <a:pPr marL="400050" indent="-400050">
              <a:buFontTx/>
              <a:buChar char="-"/>
            </a:pPr>
            <a:r>
              <a:rPr lang="en-US" sz="2800" dirty="0" smtClean="0">
                <a:solidFill>
                  <a:srgbClr val="00B0F0"/>
                </a:solidFill>
                <a:latin typeface="Arial" pitchFamily="34" charset="0"/>
                <a:cs typeface="Arial" pitchFamily="34" charset="0"/>
              </a:rPr>
              <a:t>Objectivity &amp; Independence</a:t>
            </a:r>
          </a:p>
          <a:p>
            <a:pPr marL="400050" indent="-400050">
              <a:buFontTx/>
              <a:buChar char="-"/>
            </a:pPr>
            <a:r>
              <a:rPr lang="en-US" sz="2800" dirty="0" smtClean="0">
                <a:solidFill>
                  <a:srgbClr val="00B0F0"/>
                </a:solidFill>
                <a:latin typeface="Arial" pitchFamily="34" charset="0"/>
                <a:cs typeface="Arial" pitchFamily="34" charset="0"/>
              </a:rPr>
              <a:t>Due Care</a:t>
            </a:r>
          </a:p>
          <a:p>
            <a:pPr marL="400050" indent="-400050">
              <a:buFontTx/>
              <a:buChar char="-"/>
            </a:pPr>
            <a:r>
              <a:rPr lang="en-US" sz="2800" dirty="0" smtClean="0">
                <a:solidFill>
                  <a:srgbClr val="00B0F0"/>
                </a:solidFill>
                <a:latin typeface="Arial" pitchFamily="34" charset="0"/>
                <a:cs typeface="Arial" pitchFamily="34" charset="0"/>
              </a:rPr>
              <a:t>Scope &amp; Nature of Services</a:t>
            </a:r>
            <a:endParaRPr lang="en-US" sz="2800" dirty="0">
              <a:solidFill>
                <a:srgbClr val="00B0F0"/>
              </a:solidFill>
              <a:latin typeface="Arial" pitchFamily="34" charset="0"/>
              <a:cs typeface="Arial" pitchFamily="34" charset="0"/>
            </a:endParaRPr>
          </a:p>
        </p:txBody>
      </p:sp>
      <p:pic>
        <p:nvPicPr>
          <p:cNvPr id="11" name="Picture 10"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2" name="TextBox 11"/>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09</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smtClean="0">
                <a:solidFill>
                  <a:srgbClr val="FFC000"/>
                </a:solidFill>
                <a:latin typeface="Arial" pitchFamily="34" charset="0"/>
                <a:cs typeface="Arial" pitchFamily="34" charset="0"/>
              </a:rPr>
              <a:t>Responsibilities </a:t>
            </a:r>
          </a:p>
        </p:txBody>
      </p:sp>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 name="Text Placeholder 23"/>
          <p:cNvSpPr txBox="1">
            <a:spLocks noGrp="1"/>
          </p:cNvSpPr>
          <p:nvPr>
            <p:ph type="body" sz="quarter" idx="10"/>
          </p:nvPr>
        </p:nvSpPr>
        <p:spPr>
          <a:xfrm>
            <a:off x="630383" y="1551709"/>
            <a:ext cx="7474526" cy="1491947"/>
          </a:xfrm>
          <a:prstGeom prst="rect">
            <a:avLst/>
          </a:prstGeom>
          <a:noFill/>
        </p:spPr>
        <p:txBody>
          <a:bodyPr wrap="square" rtlCol="0">
            <a:spAutoFit/>
          </a:bodyPr>
          <a:lstStyle/>
          <a:p>
            <a:pPr marL="400050" indent="-400050" algn="just">
              <a:buNone/>
            </a:pPr>
            <a:r>
              <a:rPr lang="en-US" sz="2400" dirty="0" smtClean="0">
                <a:solidFill>
                  <a:srgbClr val="00B0F0"/>
                </a:solidFill>
                <a:latin typeface="Arial" pitchFamily="34" charset="0"/>
                <a:cs typeface="Arial" pitchFamily="34" charset="0"/>
              </a:rPr>
              <a:t>	In carrying out our responsibilities as professionals, we, members of the Tax community, should exercise sensitive professional &amp; moral judgments.</a:t>
            </a:r>
          </a:p>
        </p:txBody>
      </p:sp>
      <p:pic>
        <p:nvPicPr>
          <p:cNvPr id="11" name="Picture 10"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2" name="TextBox 11"/>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10</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smtClean="0">
                <a:solidFill>
                  <a:srgbClr val="FFC000"/>
                </a:solidFill>
                <a:latin typeface="Arial" pitchFamily="34" charset="0"/>
                <a:cs typeface="Arial" pitchFamily="34" charset="0"/>
              </a:rPr>
              <a:t>The Public Interest</a:t>
            </a:r>
          </a:p>
        </p:txBody>
      </p:sp>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 name="Text Placeholder 23"/>
          <p:cNvSpPr txBox="1">
            <a:spLocks noGrp="1"/>
          </p:cNvSpPr>
          <p:nvPr>
            <p:ph type="body" sz="quarter" idx="10"/>
          </p:nvPr>
        </p:nvSpPr>
        <p:spPr>
          <a:xfrm>
            <a:off x="630383" y="1551709"/>
            <a:ext cx="7474526" cy="1551194"/>
          </a:xfrm>
          <a:prstGeom prst="rect">
            <a:avLst/>
          </a:prstGeom>
          <a:noFill/>
        </p:spPr>
        <p:txBody>
          <a:bodyPr wrap="square" rtlCol="0">
            <a:spAutoFit/>
          </a:bodyPr>
          <a:lstStyle/>
          <a:p>
            <a:pPr marL="400050" indent="-400050" algn="just">
              <a:buNone/>
            </a:pPr>
            <a:r>
              <a:rPr lang="en-US" sz="2400" dirty="0" smtClean="0">
                <a:solidFill>
                  <a:srgbClr val="00B0F0"/>
                </a:solidFill>
                <a:latin typeface="Arial" pitchFamily="34" charset="0"/>
                <a:cs typeface="Arial" pitchFamily="34" charset="0"/>
              </a:rPr>
              <a:t>	We should accept the obligation to act in a way that will serve the public interest, honor the public trust, &amp; demonstrate commitment to Professionalism</a:t>
            </a:r>
          </a:p>
        </p:txBody>
      </p:sp>
      <p:pic>
        <p:nvPicPr>
          <p:cNvPr id="11" name="Picture 10"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2" name="TextBox 11"/>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11</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smtClean="0">
                <a:solidFill>
                  <a:srgbClr val="FFC000"/>
                </a:solidFill>
                <a:latin typeface="Arial" pitchFamily="34" charset="0"/>
                <a:cs typeface="Arial" pitchFamily="34" charset="0"/>
              </a:rPr>
              <a:t>Integrity</a:t>
            </a:r>
          </a:p>
        </p:txBody>
      </p:sp>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 name="Text Placeholder 23"/>
          <p:cNvSpPr txBox="1">
            <a:spLocks noGrp="1"/>
          </p:cNvSpPr>
          <p:nvPr>
            <p:ph type="body" sz="quarter" idx="10"/>
          </p:nvPr>
        </p:nvSpPr>
        <p:spPr>
          <a:xfrm>
            <a:off x="630383" y="1551709"/>
            <a:ext cx="7474526" cy="1551194"/>
          </a:xfrm>
          <a:prstGeom prst="rect">
            <a:avLst/>
          </a:prstGeom>
          <a:noFill/>
        </p:spPr>
        <p:txBody>
          <a:bodyPr wrap="square" rtlCol="0">
            <a:spAutoFit/>
          </a:bodyPr>
          <a:lstStyle/>
          <a:p>
            <a:pPr marL="400050" indent="-400050" algn="just">
              <a:buNone/>
            </a:pPr>
            <a:r>
              <a:rPr lang="en-US" sz="2400" dirty="0" smtClean="0">
                <a:solidFill>
                  <a:srgbClr val="00B0F0"/>
                </a:solidFill>
                <a:latin typeface="Arial" pitchFamily="34" charset="0"/>
                <a:cs typeface="Arial" pitchFamily="34" charset="0"/>
              </a:rPr>
              <a:t>	To maintain and broaden public confidence, Tax Practitioners should perform all professional  responsibilities with the highest sense of integrity.</a:t>
            </a:r>
          </a:p>
        </p:txBody>
      </p:sp>
      <p:pic>
        <p:nvPicPr>
          <p:cNvPr id="11" name="Picture 10"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2" name="TextBox 11"/>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12</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smtClean="0">
                <a:solidFill>
                  <a:srgbClr val="FFC000"/>
                </a:solidFill>
                <a:latin typeface="Arial" pitchFamily="34" charset="0"/>
                <a:cs typeface="Arial" pitchFamily="34" charset="0"/>
              </a:rPr>
              <a:t>Objectivity and Independence</a:t>
            </a:r>
          </a:p>
        </p:txBody>
      </p:sp>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 name="Text Placeholder 23"/>
          <p:cNvSpPr txBox="1">
            <a:spLocks noGrp="1"/>
          </p:cNvSpPr>
          <p:nvPr>
            <p:ph type="body" sz="quarter" idx="10"/>
          </p:nvPr>
        </p:nvSpPr>
        <p:spPr>
          <a:xfrm>
            <a:off x="630383" y="1551709"/>
            <a:ext cx="7474526" cy="1551194"/>
          </a:xfrm>
          <a:prstGeom prst="rect">
            <a:avLst/>
          </a:prstGeom>
          <a:noFill/>
        </p:spPr>
        <p:txBody>
          <a:bodyPr wrap="square" rtlCol="0">
            <a:spAutoFit/>
          </a:bodyPr>
          <a:lstStyle/>
          <a:p>
            <a:pPr marL="400050" indent="-400050" algn="just">
              <a:buNone/>
            </a:pPr>
            <a:r>
              <a:rPr lang="en-US" sz="2400" dirty="0" smtClean="0">
                <a:solidFill>
                  <a:srgbClr val="00B0F0"/>
                </a:solidFill>
                <a:latin typeface="Arial" pitchFamily="34" charset="0"/>
                <a:cs typeface="Arial" pitchFamily="34" charset="0"/>
              </a:rPr>
              <a:t>	A Tax Practitioners should maintain objectivity and be free of conflicts of interest in discharging professional Responsibilities</a:t>
            </a:r>
          </a:p>
        </p:txBody>
      </p:sp>
      <p:pic>
        <p:nvPicPr>
          <p:cNvPr id="12" name="Picture 11"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4" name="TextBox 13"/>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13</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smtClean="0">
                <a:solidFill>
                  <a:srgbClr val="FFC000"/>
                </a:solidFill>
                <a:latin typeface="Arial" pitchFamily="34" charset="0"/>
                <a:cs typeface="Arial" pitchFamily="34" charset="0"/>
              </a:rPr>
              <a:t>Due Care</a:t>
            </a:r>
          </a:p>
        </p:txBody>
      </p:sp>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 name="Text Placeholder 23"/>
          <p:cNvSpPr txBox="1">
            <a:spLocks noGrp="1"/>
          </p:cNvSpPr>
          <p:nvPr>
            <p:ph type="body" sz="quarter" idx="10"/>
          </p:nvPr>
        </p:nvSpPr>
        <p:spPr>
          <a:xfrm>
            <a:off x="630383" y="1551709"/>
            <a:ext cx="7474526" cy="2585323"/>
          </a:xfrm>
          <a:prstGeom prst="rect">
            <a:avLst/>
          </a:prstGeom>
          <a:noFill/>
        </p:spPr>
        <p:txBody>
          <a:bodyPr wrap="square" rtlCol="0">
            <a:spAutoFit/>
          </a:bodyPr>
          <a:lstStyle/>
          <a:p>
            <a:pPr marL="400050" indent="-400050" algn="just">
              <a:buNone/>
            </a:pPr>
            <a:r>
              <a:rPr lang="en-US" sz="2400" dirty="0" smtClean="0">
                <a:solidFill>
                  <a:srgbClr val="00B0F0"/>
                </a:solidFill>
                <a:latin typeface="Arial" pitchFamily="34" charset="0"/>
                <a:cs typeface="Arial" pitchFamily="34" charset="0"/>
              </a:rPr>
              <a:t>	A Tax Practitioners should observe the technical and ethical standards, strive continually to Improve competence &amp; the quality of services, and discharge professional responsibility to the best of one’s ability.</a:t>
            </a:r>
          </a:p>
        </p:txBody>
      </p:sp>
      <p:pic>
        <p:nvPicPr>
          <p:cNvPr id="12" name="Picture 11"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4" name="TextBox 13"/>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14</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smtClean="0">
                <a:solidFill>
                  <a:srgbClr val="FFC000"/>
                </a:solidFill>
                <a:latin typeface="Arial" pitchFamily="34" charset="0"/>
                <a:cs typeface="Arial" pitchFamily="34" charset="0"/>
              </a:rPr>
              <a:t>Scope and Nature of Services</a:t>
            </a:r>
          </a:p>
        </p:txBody>
      </p:sp>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 name="Text Placeholder 23"/>
          <p:cNvSpPr txBox="1">
            <a:spLocks noGrp="1"/>
          </p:cNvSpPr>
          <p:nvPr>
            <p:ph type="body" sz="quarter" idx="10"/>
          </p:nvPr>
        </p:nvSpPr>
        <p:spPr>
          <a:xfrm>
            <a:off x="630383" y="1551709"/>
            <a:ext cx="7474526" cy="2585323"/>
          </a:xfrm>
          <a:prstGeom prst="rect">
            <a:avLst/>
          </a:prstGeom>
          <a:noFill/>
        </p:spPr>
        <p:txBody>
          <a:bodyPr wrap="square" rtlCol="0">
            <a:spAutoFit/>
          </a:bodyPr>
          <a:lstStyle/>
          <a:p>
            <a:pPr marL="400050" indent="-400050" algn="just">
              <a:buNone/>
            </a:pPr>
            <a:r>
              <a:rPr lang="en-US" sz="2400" dirty="0" smtClean="0">
                <a:solidFill>
                  <a:srgbClr val="00B0F0"/>
                </a:solidFill>
                <a:latin typeface="Arial" pitchFamily="34" charset="0"/>
                <a:cs typeface="Arial" pitchFamily="34" charset="0"/>
              </a:rPr>
              <a:t>	The Tax Practitioners, are members in public  practice just as accountants and should observe the principles of the Code of Professional Conduct in determining the scope and nature of services to be provided.</a:t>
            </a:r>
          </a:p>
        </p:txBody>
      </p:sp>
      <p:pic>
        <p:nvPicPr>
          <p:cNvPr id="12" name="Picture 11"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4" name="TextBox 13"/>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Page15</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pic>
        <p:nvPicPr>
          <p:cNvPr id="14" name="IMG_612255555.mp4">
            <a:hlinkClick r:id="" action="ppaction://media"/>
          </p:cNvPr>
          <p:cNvPicPr>
            <a:picLocks noRot="1" noChangeAspect="1"/>
          </p:cNvPicPr>
          <p:nvPr>
            <a:videoFile r:link="rId1"/>
          </p:nvPr>
        </p:nvPicPr>
        <p:blipFill>
          <a:blip r:embed="rId3"/>
          <a:stretch>
            <a:fillRect/>
          </a:stretch>
        </p:blipFill>
        <p:spPr>
          <a:xfrm>
            <a:off x="-19664" y="1143001"/>
            <a:ext cx="9163664" cy="5711312"/>
          </a:xfrm>
          <a:prstGeom prst="rect">
            <a:avLst/>
          </a:prstGeom>
        </p:spPr>
      </p:pic>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100000">
                <p:cTn id="7" fill="hold" display="0">
                  <p:stCondLst>
                    <p:cond delay="indefinite"/>
                  </p:stCondLst>
                  <p:endCondLst>
                    <p:cond evt="onNext" delay="0">
                      <p:tgtEl>
                        <p:sldTgt/>
                      </p:tgtEl>
                    </p:cond>
                    <p:cond evt="onPrev" delay="0">
                      <p:tgtEl>
                        <p:sldTgt/>
                      </p:tgtEl>
                    </p:cond>
                  </p:endCondLst>
                </p:cTn>
                <p:tgtEl>
                  <p:spTgt spid="14"/>
                </p:tgtEl>
              </p:cMediaNode>
            </p:video>
            <p:seq concurrent="1" nextAc="seek">
              <p:cTn id="8" restart="whenNotActive" fill="hold" evtFilter="cancelBubble" nodeType="interactiveSeq">
                <p:stCondLst>
                  <p:cond evt="onClick" delay="0">
                    <p:tgtEl>
                      <p:spTgt spid="1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4"/>
                                        </p:tgtEl>
                                      </p:cBhvr>
                                    </p:cmd>
                                  </p:childTnLst>
                                </p:cTn>
                              </p:par>
                            </p:childTnLst>
                          </p:cTn>
                        </p:par>
                      </p:childTnLst>
                    </p:cTn>
                  </p:par>
                </p:childTnLst>
              </p:cTn>
              <p:nextCondLst>
                <p:cond evt="onClick" delay="0">
                  <p:tgtEl>
                    <p:spTgt spid="14"/>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ank-you-different-languages.png"/>
          <p:cNvPicPr>
            <a:picLocks noChangeAspect="1"/>
          </p:cNvPicPr>
          <p:nvPr/>
        </p:nvPicPr>
        <p:blipFill>
          <a:blip r:embed="rId2"/>
          <a:stretch>
            <a:fillRect/>
          </a:stretch>
        </p:blipFill>
        <p:spPr>
          <a:xfrm>
            <a:off x="442440" y="1014684"/>
            <a:ext cx="8333377" cy="521208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vertical)">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pic>
        <p:nvPicPr>
          <p:cNvPr id="14" name="Picture 7"/>
          <p:cNvPicPr>
            <a:picLocks noChangeAspect="1" noChangeArrowheads="1"/>
          </p:cNvPicPr>
          <p:nvPr/>
        </p:nvPicPr>
        <p:blipFill>
          <a:blip r:embed="rId2"/>
          <a:srcRect/>
          <a:stretch>
            <a:fillRect/>
          </a:stretch>
        </p:blipFill>
        <p:spPr bwMode="auto">
          <a:xfrm>
            <a:off x="0" y="1233055"/>
            <a:ext cx="9144000" cy="5167745"/>
          </a:xfrm>
          <a:prstGeom prst="rect">
            <a:avLst/>
          </a:prstGeom>
          <a:noFill/>
          <a:ln w="9525">
            <a:noFill/>
            <a:miter lim="800000"/>
            <a:headEnd/>
            <a:tailEnd/>
          </a:ln>
          <a:effectLst/>
        </p:spPr>
      </p:pic>
      <p:sp>
        <p:nvSpPr>
          <p:cNvPr id="12" name="Rectangle 2"/>
          <p:cNvSpPr>
            <a:spLocks noGrp="1" noRot="1" noChangeArrowheads="1"/>
          </p:cNvSpPr>
          <p:nvPr>
            <p:ph type="title"/>
          </p:nvPr>
        </p:nvSpPr>
        <p:spPr>
          <a:xfrm>
            <a:off x="457200" y="274638"/>
            <a:ext cx="8229600" cy="868362"/>
          </a:xfrm>
        </p:spPr>
        <p:txBody>
          <a:bodyPr/>
          <a:lstStyle/>
          <a:p>
            <a:r>
              <a:rPr lang="en-US" sz="4000" b="1" dirty="0" smtClean="0">
                <a:solidFill>
                  <a:srgbClr val="FFC000"/>
                </a:solidFill>
              </a:rPr>
              <a:t>Elements of Taxation</a:t>
            </a:r>
            <a:endParaRPr lang="en-US" b="1" dirty="0">
              <a:solidFill>
                <a:srgbClr val="FFC000"/>
              </a:solidFill>
            </a:endParaRPr>
          </a:p>
        </p:txBody>
      </p:sp>
      <p:pic>
        <p:nvPicPr>
          <p:cNvPr id="11" name="Picture 10" descr="KTBA FINAL LOGO - 2012 - New.jpg"/>
          <p:cNvPicPr>
            <a:picLocks noChangeAspect="1"/>
          </p:cNvPicPr>
          <p:nvPr/>
        </p:nvPicPr>
        <p:blipFill>
          <a:blip r:embed="rId3" cstate="print"/>
          <a:stretch>
            <a:fillRect/>
          </a:stretch>
        </p:blipFill>
        <p:spPr>
          <a:xfrm>
            <a:off x="7757651" y="722670"/>
            <a:ext cx="1195181" cy="390833"/>
          </a:xfrm>
          <a:prstGeom prst="rect">
            <a:avLst/>
          </a:prstGeom>
        </p:spPr>
      </p:pic>
      <p:sp>
        <p:nvSpPr>
          <p:cNvPr id="15" name="TextBox 14"/>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01</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 name="Rectangle 2"/>
          <p:cNvSpPr>
            <a:spLocks noGrp="1" noRot="1" noChangeArrowheads="1"/>
          </p:cNvSpPr>
          <p:nvPr>
            <p:ph type="title"/>
          </p:nvPr>
        </p:nvSpPr>
        <p:spPr>
          <a:xfrm>
            <a:off x="457200" y="274638"/>
            <a:ext cx="8229600" cy="868362"/>
          </a:xfrm>
        </p:spPr>
        <p:txBody>
          <a:bodyPr/>
          <a:lstStyle/>
          <a:p>
            <a:r>
              <a:rPr lang="en-US" sz="4000" b="1" dirty="0">
                <a:solidFill>
                  <a:srgbClr val="FFC000"/>
                </a:solidFill>
              </a:rPr>
              <a:t>Tax Compliance</a:t>
            </a:r>
            <a:endParaRPr lang="en-US" b="1" dirty="0">
              <a:solidFill>
                <a:srgbClr val="FFC000"/>
              </a:solidFill>
            </a:endParaRPr>
          </a:p>
        </p:txBody>
      </p:sp>
      <p:sp>
        <p:nvSpPr>
          <p:cNvPr id="12" name="Rectangle 3"/>
          <p:cNvSpPr>
            <a:spLocks noGrp="1" noChangeArrowheads="1"/>
          </p:cNvSpPr>
          <p:nvPr>
            <p:ph type="body" idx="4294967295"/>
          </p:nvPr>
        </p:nvSpPr>
        <p:spPr>
          <a:xfrm>
            <a:off x="611188" y="1749425"/>
            <a:ext cx="8075612" cy="4002088"/>
          </a:xfrm>
          <a:prstGeom prst="rect">
            <a:avLst/>
          </a:prstGeom>
        </p:spPr>
        <p:txBody>
          <a:bodyPr/>
          <a:lstStyle/>
          <a:p>
            <a:pPr marL="58738" indent="-58738" algn="just"/>
            <a:r>
              <a:rPr lang="en-US" sz="2800" dirty="0" smtClean="0">
                <a:solidFill>
                  <a:srgbClr val="00B0F0"/>
                </a:solidFill>
              </a:rPr>
              <a:t>Gathering</a:t>
            </a:r>
            <a:r>
              <a:rPr lang="en-US" sz="2800" dirty="0">
                <a:solidFill>
                  <a:srgbClr val="00B0F0"/>
                </a:solidFill>
              </a:rPr>
              <a:t>, evaluating, &amp; classifying </a:t>
            </a:r>
            <a:r>
              <a:rPr lang="en-US" sz="2800" dirty="0" smtClean="0">
                <a:solidFill>
                  <a:srgbClr val="00B0F0"/>
                </a:solidFill>
              </a:rPr>
              <a:t>information for :</a:t>
            </a:r>
          </a:p>
          <a:p>
            <a:endParaRPr lang="en-US" sz="2800" dirty="0">
              <a:solidFill>
                <a:srgbClr val="00B0F0"/>
              </a:solidFill>
            </a:endParaRPr>
          </a:p>
          <a:p>
            <a:pPr lvl="2"/>
            <a:r>
              <a:rPr lang="en-US" sz="2800" dirty="0">
                <a:solidFill>
                  <a:srgbClr val="00B0F0"/>
                </a:solidFill>
              </a:rPr>
              <a:t>Filing tax returns</a:t>
            </a:r>
          </a:p>
          <a:p>
            <a:pPr lvl="2"/>
            <a:r>
              <a:rPr lang="en-US" sz="2800" dirty="0">
                <a:solidFill>
                  <a:srgbClr val="00B0F0"/>
                </a:solidFill>
              </a:rPr>
              <a:t>Representing clients before the </a:t>
            </a:r>
            <a:r>
              <a:rPr lang="en-US" sz="2800" dirty="0" smtClean="0">
                <a:solidFill>
                  <a:srgbClr val="00B0F0"/>
                </a:solidFill>
              </a:rPr>
              <a:t>Tax authorities</a:t>
            </a:r>
            <a:endParaRPr lang="en-US" sz="2800" dirty="0">
              <a:solidFill>
                <a:srgbClr val="00B0F0"/>
              </a:solidFill>
            </a:endParaRPr>
          </a:p>
          <a:p>
            <a:pPr>
              <a:buFont typeface="Wingdings" pitchFamily="2" charset="2"/>
              <a:buNone/>
            </a:pPr>
            <a:r>
              <a:rPr lang="en-US" dirty="0">
                <a:solidFill>
                  <a:srgbClr val="00B0F0"/>
                </a:solidFill>
              </a:rPr>
              <a:t> </a:t>
            </a:r>
          </a:p>
        </p:txBody>
      </p:sp>
      <p:pic>
        <p:nvPicPr>
          <p:cNvPr id="14" name="Picture 13"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5" name="TextBox 14"/>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02</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 name="Rectangle 2"/>
          <p:cNvSpPr>
            <a:spLocks noGrp="1" noRot="1" noChangeArrowheads="1"/>
          </p:cNvSpPr>
          <p:nvPr>
            <p:ph type="title"/>
          </p:nvPr>
        </p:nvSpPr>
        <p:spPr>
          <a:xfrm>
            <a:off x="457200" y="274638"/>
            <a:ext cx="8229600" cy="868362"/>
          </a:xfrm>
        </p:spPr>
        <p:txBody>
          <a:bodyPr/>
          <a:lstStyle/>
          <a:p>
            <a:r>
              <a:rPr lang="en-US" sz="4000" b="1" dirty="0" smtClean="0">
                <a:solidFill>
                  <a:srgbClr val="FFC000"/>
                </a:solidFill>
              </a:rPr>
              <a:t>Tax Planning</a:t>
            </a:r>
            <a:endParaRPr lang="en-US" b="1" dirty="0">
              <a:solidFill>
                <a:srgbClr val="FFC000"/>
              </a:solidFill>
            </a:endParaRPr>
          </a:p>
        </p:txBody>
      </p:sp>
      <p:sp>
        <p:nvSpPr>
          <p:cNvPr id="12" name="Rectangle 3"/>
          <p:cNvSpPr>
            <a:spLocks noGrp="1" noChangeArrowheads="1"/>
          </p:cNvSpPr>
          <p:nvPr>
            <p:ph type="body" idx="4294967295"/>
          </p:nvPr>
        </p:nvSpPr>
        <p:spPr>
          <a:xfrm>
            <a:off x="611188" y="1749425"/>
            <a:ext cx="8075612" cy="4002088"/>
          </a:xfrm>
          <a:prstGeom prst="rect">
            <a:avLst/>
          </a:prstGeom>
        </p:spPr>
        <p:txBody>
          <a:bodyPr/>
          <a:lstStyle/>
          <a:p>
            <a:r>
              <a:rPr lang="en-US" sz="2800" dirty="0" smtClean="0">
                <a:solidFill>
                  <a:srgbClr val="00B0F0"/>
                </a:solidFill>
              </a:rPr>
              <a:t>Arrange to minimize tax liability</a:t>
            </a:r>
          </a:p>
          <a:p>
            <a:r>
              <a:rPr lang="en-US" sz="2800" dirty="0" smtClean="0">
                <a:solidFill>
                  <a:srgbClr val="00B0F0"/>
                </a:solidFill>
              </a:rPr>
              <a:t>	- Tax avoidance:  legitimate </a:t>
            </a:r>
          </a:p>
          <a:p>
            <a:r>
              <a:rPr lang="en-US" sz="2800" dirty="0" smtClean="0">
                <a:solidFill>
                  <a:srgbClr val="00B0F0"/>
                </a:solidFill>
              </a:rPr>
              <a:t>	- Tax evasion:  illegal</a:t>
            </a:r>
          </a:p>
          <a:p>
            <a:r>
              <a:rPr lang="en-US" sz="2800" dirty="0" smtClean="0">
                <a:solidFill>
                  <a:srgbClr val="00B0F0"/>
                </a:solidFill>
              </a:rPr>
              <a:t>	- Open transactions</a:t>
            </a:r>
          </a:p>
          <a:p>
            <a:r>
              <a:rPr lang="en-US" sz="2800" dirty="0" smtClean="0">
                <a:solidFill>
                  <a:srgbClr val="00B0F0"/>
                </a:solidFill>
              </a:rPr>
              <a:t>		-Plan for a pending (future) transactions</a:t>
            </a:r>
          </a:p>
          <a:p>
            <a:r>
              <a:rPr lang="en-US" sz="2800" dirty="0" smtClean="0">
                <a:solidFill>
                  <a:srgbClr val="00B0F0"/>
                </a:solidFill>
              </a:rPr>
              <a:t>	-Closed transactions</a:t>
            </a:r>
          </a:p>
          <a:p>
            <a:r>
              <a:rPr lang="en-US" sz="2800" dirty="0" smtClean="0">
                <a:solidFill>
                  <a:srgbClr val="00B0F0"/>
                </a:solidFill>
              </a:rPr>
              <a:t>		-Minimize liability for past transactions</a:t>
            </a:r>
          </a:p>
          <a:p>
            <a:pPr>
              <a:buFont typeface="Wingdings" pitchFamily="2" charset="2"/>
              <a:buNone/>
            </a:pPr>
            <a:endParaRPr lang="en-US" dirty="0">
              <a:solidFill>
                <a:srgbClr val="00B0F0"/>
              </a:solidFill>
            </a:endParaRPr>
          </a:p>
        </p:txBody>
      </p:sp>
      <p:pic>
        <p:nvPicPr>
          <p:cNvPr id="14" name="Picture 13"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5" name="TextBox 14"/>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03</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 name="Rectangle 2"/>
          <p:cNvSpPr>
            <a:spLocks noGrp="1" noRot="1" noChangeArrowheads="1"/>
          </p:cNvSpPr>
          <p:nvPr>
            <p:ph type="title"/>
          </p:nvPr>
        </p:nvSpPr>
        <p:spPr>
          <a:xfrm>
            <a:off x="457200" y="274638"/>
            <a:ext cx="8229600" cy="868362"/>
          </a:xfrm>
        </p:spPr>
        <p:txBody>
          <a:bodyPr/>
          <a:lstStyle/>
          <a:p>
            <a:r>
              <a:rPr lang="en-US" sz="4000" b="1" dirty="0" smtClean="0">
                <a:solidFill>
                  <a:srgbClr val="FFC000"/>
                </a:solidFill>
              </a:rPr>
              <a:t>Tax Litigation</a:t>
            </a:r>
            <a:endParaRPr lang="en-US" b="1" dirty="0">
              <a:solidFill>
                <a:srgbClr val="FFC000"/>
              </a:solidFill>
            </a:endParaRPr>
          </a:p>
        </p:txBody>
      </p:sp>
      <p:sp>
        <p:nvSpPr>
          <p:cNvPr id="12" name="Rectangle 3"/>
          <p:cNvSpPr>
            <a:spLocks noGrp="1" noChangeArrowheads="1"/>
          </p:cNvSpPr>
          <p:nvPr>
            <p:ph type="body" idx="4294967295"/>
          </p:nvPr>
        </p:nvSpPr>
        <p:spPr>
          <a:xfrm>
            <a:off x="611188" y="1749425"/>
            <a:ext cx="8075612" cy="4002088"/>
          </a:xfrm>
          <a:prstGeom prst="rect">
            <a:avLst/>
          </a:prstGeom>
        </p:spPr>
        <p:txBody>
          <a:bodyPr/>
          <a:lstStyle/>
          <a:p>
            <a:pPr>
              <a:buFontTx/>
              <a:buChar char="-"/>
            </a:pPr>
            <a:r>
              <a:rPr lang="en-US" sz="2800" dirty="0" smtClean="0">
                <a:solidFill>
                  <a:srgbClr val="00B0F0"/>
                </a:solidFill>
              </a:rPr>
              <a:t>Settling disputes with the Authorities in courts</a:t>
            </a:r>
          </a:p>
          <a:p>
            <a:pPr>
              <a:buFontTx/>
              <a:buChar char="-"/>
            </a:pPr>
            <a:endParaRPr lang="en-US" dirty="0">
              <a:solidFill>
                <a:srgbClr val="00B0F0"/>
              </a:solidFill>
            </a:endParaRPr>
          </a:p>
        </p:txBody>
      </p:sp>
      <p:pic>
        <p:nvPicPr>
          <p:cNvPr id="14" name="Picture 13"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5" name="TextBox 14"/>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04</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 name="Rectangle 2"/>
          <p:cNvSpPr>
            <a:spLocks noGrp="1" noRot="1" noChangeArrowheads="1"/>
          </p:cNvSpPr>
          <p:nvPr>
            <p:ph type="title"/>
          </p:nvPr>
        </p:nvSpPr>
        <p:spPr>
          <a:xfrm>
            <a:off x="457200" y="274638"/>
            <a:ext cx="8229600" cy="868362"/>
          </a:xfrm>
        </p:spPr>
        <p:txBody>
          <a:bodyPr/>
          <a:lstStyle/>
          <a:p>
            <a:r>
              <a:rPr lang="en-US" sz="4000" b="1" dirty="0" smtClean="0">
                <a:solidFill>
                  <a:srgbClr val="FFC000"/>
                </a:solidFill>
              </a:rPr>
              <a:t>Tax Research</a:t>
            </a:r>
            <a:endParaRPr lang="en-US" b="1" dirty="0">
              <a:solidFill>
                <a:srgbClr val="FFC000"/>
              </a:solidFill>
            </a:endParaRPr>
          </a:p>
        </p:txBody>
      </p:sp>
      <p:sp>
        <p:nvSpPr>
          <p:cNvPr id="12" name="Rectangle 3"/>
          <p:cNvSpPr>
            <a:spLocks noGrp="1" noChangeArrowheads="1"/>
          </p:cNvSpPr>
          <p:nvPr>
            <p:ph type="body" idx="4294967295"/>
          </p:nvPr>
        </p:nvSpPr>
        <p:spPr>
          <a:xfrm>
            <a:off x="611188" y="1749425"/>
            <a:ext cx="8075612" cy="4002088"/>
          </a:xfrm>
          <a:prstGeom prst="rect">
            <a:avLst/>
          </a:prstGeom>
        </p:spPr>
        <p:txBody>
          <a:bodyPr/>
          <a:lstStyle/>
          <a:p>
            <a:pPr algn="just"/>
            <a:r>
              <a:rPr lang="en-US" sz="2800" dirty="0" smtClean="0">
                <a:solidFill>
                  <a:srgbClr val="00B0F0"/>
                </a:solidFill>
              </a:rPr>
              <a:t>Analyze and determine answers for tax situations:	</a:t>
            </a:r>
          </a:p>
          <a:p>
            <a:pPr lvl="2">
              <a:buFontTx/>
              <a:buChar char="-"/>
            </a:pPr>
            <a:r>
              <a:rPr lang="en-US" sz="2600" dirty="0" smtClean="0">
                <a:solidFill>
                  <a:srgbClr val="00B0F0"/>
                </a:solidFill>
              </a:rPr>
              <a:t>Identify issues</a:t>
            </a:r>
          </a:p>
          <a:p>
            <a:pPr lvl="2">
              <a:buFontTx/>
              <a:buChar char="-"/>
            </a:pPr>
            <a:r>
              <a:rPr lang="en-US" sz="2600" dirty="0" smtClean="0">
                <a:solidFill>
                  <a:srgbClr val="00B0F0"/>
                </a:solidFill>
              </a:rPr>
              <a:t>Determine proper authorities</a:t>
            </a:r>
          </a:p>
          <a:p>
            <a:pPr lvl="2">
              <a:buFontTx/>
              <a:buChar char="-"/>
            </a:pPr>
            <a:r>
              <a:rPr lang="en-US" sz="2600" dirty="0" smtClean="0">
                <a:solidFill>
                  <a:srgbClr val="00B0F0"/>
                </a:solidFill>
              </a:rPr>
              <a:t>Evaluate appropriateness of authorities</a:t>
            </a:r>
          </a:p>
          <a:p>
            <a:pPr lvl="2">
              <a:buFontTx/>
              <a:buChar char="-"/>
            </a:pPr>
            <a:r>
              <a:rPr lang="en-US" sz="2600" dirty="0" smtClean="0">
                <a:solidFill>
                  <a:srgbClr val="00B0F0"/>
                </a:solidFill>
              </a:rPr>
              <a:t>Apply authority to specific facts</a:t>
            </a:r>
          </a:p>
        </p:txBody>
      </p:sp>
      <p:pic>
        <p:nvPicPr>
          <p:cNvPr id="14" name="Picture 13"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5" name="TextBox 14"/>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05</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wasif\Desktop\photo.JPG"/>
          <p:cNvPicPr>
            <a:picLocks noChangeAspect="1" noChangeArrowheads="1"/>
          </p:cNvPicPr>
          <p:nvPr/>
        </p:nvPicPr>
        <p:blipFill>
          <a:blip r:embed="rId2"/>
          <a:srcRect/>
          <a:stretch>
            <a:fillRect/>
          </a:stretch>
        </p:blipFill>
        <p:spPr bwMode="auto">
          <a:xfrm>
            <a:off x="2654710" y="223040"/>
            <a:ext cx="3819832" cy="6387260"/>
          </a:xfrm>
          <a:prstGeom prst="rect">
            <a:avLst/>
          </a:prstGeom>
          <a:noFill/>
        </p:spPr>
      </p:pic>
      <p:sp>
        <p:nvSpPr>
          <p:cNvPr id="4" name="TextBox 3"/>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06</a:t>
            </a:r>
            <a:endParaRPr lang="en-US" sz="1500" dirty="0">
              <a:solidFill>
                <a:schemeClr val="tx2"/>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0"/>
          </p:nvPr>
        </p:nvSpPr>
        <p:spPr>
          <a:xfrm>
            <a:off x="228601" y="1371600"/>
            <a:ext cx="8686799" cy="4876800"/>
          </a:xfrm>
        </p:spPr>
        <p:txBody>
          <a:bodyPr/>
          <a:lstStyle/>
          <a:p>
            <a:pPr>
              <a:buClr>
                <a:schemeClr val="accent1">
                  <a:lumMod val="75000"/>
                </a:schemeClr>
              </a:buClr>
            </a:pPr>
            <a:r>
              <a:rPr lang="en-US" sz="2000" dirty="0" smtClean="0">
                <a:solidFill>
                  <a:srgbClr val="00B0F0"/>
                </a:solidFill>
                <a:latin typeface="Arial" pitchFamily="34" charset="0"/>
                <a:cs typeface="Arial" pitchFamily="34" charset="0"/>
              </a:rPr>
              <a:t>A principle of right or good or a system of such principles or values</a:t>
            </a:r>
            <a:endParaRPr lang="en-US" sz="2000" dirty="0" smtClean="0">
              <a:solidFill>
                <a:srgbClr val="00B0F0"/>
              </a:solidFill>
            </a:endParaRPr>
          </a:p>
          <a:p>
            <a:pPr marL="115888" indent="-115888" algn="just"/>
            <a:r>
              <a:rPr lang="en-US" sz="2000" dirty="0" smtClean="0">
                <a:solidFill>
                  <a:srgbClr val="00B0F0"/>
                </a:solidFill>
              </a:rPr>
              <a:t>Ethical behavior is based on written and unwritten codes of principles and values held in society.</a:t>
            </a:r>
          </a:p>
          <a:p>
            <a:pPr marL="115888" indent="-115888" algn="just"/>
            <a:r>
              <a:rPr lang="en-US" sz="2000" dirty="0" smtClean="0">
                <a:solidFill>
                  <a:srgbClr val="00B0F0"/>
                </a:solidFill>
              </a:rPr>
              <a:t>Ethics reflect beliefs about what is right, what is wrong, what is just, what is unjust, what is good, and what is bad in terms of human behavior.</a:t>
            </a:r>
          </a:p>
          <a:p>
            <a:pPr marL="115888" indent="-115888" algn="just"/>
            <a:r>
              <a:rPr lang="en-US" sz="2000" dirty="0" smtClean="0">
                <a:solidFill>
                  <a:srgbClr val="00B0F0"/>
                </a:solidFill>
              </a:rPr>
              <a:t>Ethical principles and values serve as a guide to behavior on a personal level, within professions, and at the organizational level.</a:t>
            </a:r>
          </a:p>
          <a:p>
            <a:pPr marL="115888" indent="-115888" algn="just"/>
            <a:r>
              <a:rPr lang="en-US" sz="2000" dirty="0" smtClean="0">
                <a:solidFill>
                  <a:srgbClr val="00B0F0"/>
                </a:solidFill>
                <a:latin typeface="Arial" pitchFamily="34" charset="0"/>
                <a:cs typeface="Arial" pitchFamily="34" charset="0"/>
              </a:rPr>
              <a:t>To be ethical, one has to conform to the standards of conduct of a given profession or group.</a:t>
            </a:r>
            <a:endParaRPr lang="en-US" sz="2000" dirty="0" smtClean="0">
              <a:solidFill>
                <a:srgbClr val="00B0F0"/>
              </a:solidFill>
            </a:endParaRPr>
          </a:p>
        </p:txBody>
      </p:sp>
      <p:sp>
        <p:nvSpPr>
          <p:cNvPr id="4" name="Title 3"/>
          <p:cNvSpPr>
            <a:spLocks noGrp="1"/>
          </p:cNvSpPr>
          <p:nvPr>
            <p:ph type="title"/>
          </p:nvPr>
        </p:nvSpPr>
        <p:spPr/>
        <p:txBody>
          <a:bodyPr/>
          <a:lstStyle/>
          <a:p>
            <a:r>
              <a:rPr lang="en-US" sz="4000" b="1" dirty="0" smtClean="0">
                <a:solidFill>
                  <a:srgbClr val="FFC000"/>
                </a:solidFill>
              </a:rPr>
              <a:t>Ethics</a:t>
            </a:r>
            <a:endParaRPr lang="en-US" sz="4000" b="1" dirty="0">
              <a:solidFill>
                <a:srgbClr val="FFC000"/>
              </a:solidFill>
            </a:endParaRPr>
          </a:p>
        </p:txBody>
      </p:sp>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dirty="0">
              <a:solidFill>
                <a:srgbClr val="FFC000"/>
              </a:solidFill>
            </a:endParaRPr>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pic>
        <p:nvPicPr>
          <p:cNvPr id="11" name="Picture 10" descr="KTBA FINAL LOGO - 2012 - New.jpg"/>
          <p:cNvPicPr>
            <a:picLocks noChangeAspect="1"/>
          </p:cNvPicPr>
          <p:nvPr/>
        </p:nvPicPr>
        <p:blipFill>
          <a:blip r:embed="rId2" cstate="print"/>
          <a:stretch>
            <a:fillRect/>
          </a:stretch>
        </p:blipFill>
        <p:spPr>
          <a:xfrm>
            <a:off x="7757651" y="722670"/>
            <a:ext cx="1195181" cy="390833"/>
          </a:xfrm>
          <a:prstGeom prst="rect">
            <a:avLst/>
          </a:prstGeom>
        </p:spPr>
      </p:pic>
      <p:sp>
        <p:nvSpPr>
          <p:cNvPr id="14" name="TextBox 13"/>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07</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p:cNvSpPr>
          <p:nvPr/>
        </p:nvSpPr>
        <p:spPr bwMode="auto">
          <a:xfrm>
            <a:off x="0" y="6815"/>
            <a:ext cx="9144000" cy="317500"/>
          </a:xfrm>
          <a:prstGeom prst="rect">
            <a:avLst/>
          </a:prstGeom>
          <a:solidFill>
            <a:srgbClr val="F0F0F0"/>
          </a:solidFill>
          <a:ln>
            <a:noFill/>
          </a:ln>
          <a:extLst>
            <a:ext uri="{91240B29-F687-4f45-9708-019B960494DF}">
              <a14:hiddenLine xmlns:a14="http://schemas.microsoft.com/office/drawing/2010/main" xmlns="" w="12700" cap="flat">
                <a:solidFill>
                  <a:srgbClr val="D7D7D7"/>
                </a:solidFill>
                <a:miter lim="800000"/>
                <a:headEnd type="none" w="med" len="med"/>
                <a:tailEnd type="none" w="med" len="med"/>
              </a14:hiddenLine>
            </a:ext>
          </a:extLst>
        </p:spPr>
        <p:txBody>
          <a:bodyPr lIns="0" tIns="0" rIns="0" bIns="0"/>
          <a:lstStyle/>
          <a:p>
            <a:endParaRPr lang="en-US"/>
          </a:p>
        </p:txBody>
      </p:sp>
      <p:sp>
        <p:nvSpPr>
          <p:cNvPr id="8" name="Line 5"/>
          <p:cNvSpPr>
            <a:spLocks noChangeShapeType="1"/>
          </p:cNvSpPr>
          <p:nvPr/>
        </p:nvSpPr>
        <p:spPr bwMode="auto">
          <a:xfrm>
            <a:off x="3046413" y="11113"/>
            <a:ext cx="3049587" cy="0"/>
          </a:xfrm>
          <a:prstGeom prst="line">
            <a:avLst/>
          </a:prstGeom>
          <a:noFill/>
          <a:ln w="38100">
            <a:solidFill>
              <a:srgbClr val="228CBC"/>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9" name="Line 6"/>
          <p:cNvSpPr>
            <a:spLocks noChangeShapeType="1"/>
          </p:cNvSpPr>
          <p:nvPr/>
        </p:nvSpPr>
        <p:spPr bwMode="auto">
          <a:xfrm>
            <a:off x="0" y="11113"/>
            <a:ext cx="3048000" cy="0"/>
          </a:xfrm>
          <a:prstGeom prst="line">
            <a:avLst/>
          </a:prstGeom>
          <a:noFill/>
          <a:ln w="38100">
            <a:solidFill>
              <a:srgbClr val="FDB620"/>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0" name="Line 7"/>
          <p:cNvSpPr>
            <a:spLocks noChangeShapeType="1"/>
          </p:cNvSpPr>
          <p:nvPr/>
        </p:nvSpPr>
        <p:spPr bwMode="auto">
          <a:xfrm>
            <a:off x="6094413" y="11113"/>
            <a:ext cx="3049587" cy="0"/>
          </a:xfrm>
          <a:prstGeom prst="line">
            <a:avLst/>
          </a:prstGeom>
          <a:noFill/>
          <a:ln w="38100">
            <a:solidFill>
              <a:srgbClr val="7BBB45"/>
            </a:solidFill>
            <a:miter lim="800000"/>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 name="Rectangle 2"/>
          <p:cNvSpPr>
            <a:spLocks/>
          </p:cNvSpPr>
          <p:nvPr/>
        </p:nvSpPr>
        <p:spPr bwMode="auto">
          <a:xfrm>
            <a:off x="0" y="6400800"/>
            <a:ext cx="9144000" cy="469900"/>
          </a:xfrm>
          <a:prstGeom prst="rect">
            <a:avLst/>
          </a:prstGeom>
          <a:solidFill>
            <a:srgbClr val="F6F6F6"/>
          </a:solidFill>
          <a:ln>
            <a:noFill/>
          </a:ln>
          <a:extLst>
            <a:ext uri="{91240B29-F687-4f45-9708-019B960494DF}">
              <a14:hiddenLine xmlns:a14="http://schemas.microsoft.com/office/drawing/2010/main" xmlns="" w="3175">
                <a:solidFill>
                  <a:srgbClr val="D7D7D7"/>
                </a:solidFill>
                <a:miter lim="800000"/>
                <a:headEnd/>
                <a:tailEnd/>
              </a14:hiddenLine>
            </a:ext>
          </a:extLst>
        </p:spPr>
        <p:txBody>
          <a:bodyPr lIns="0" tIns="0" rIns="0" bIns="0"/>
          <a:lstStyle/>
          <a:p>
            <a:endParaRPr lang="en-US"/>
          </a:p>
        </p:txBody>
      </p:sp>
      <p:sp>
        <p:nvSpPr>
          <p:cNvPr id="21" name="Line 6"/>
          <p:cNvSpPr>
            <a:spLocks noChangeShapeType="1"/>
          </p:cNvSpPr>
          <p:nvPr/>
        </p:nvSpPr>
        <p:spPr bwMode="auto">
          <a:xfrm>
            <a:off x="228600" y="1143000"/>
            <a:ext cx="8694737" cy="0"/>
          </a:xfrm>
          <a:prstGeom prst="line">
            <a:avLst/>
          </a:prstGeom>
          <a:noFill/>
          <a:ln w="12700" cap="flat">
            <a:solidFill>
              <a:srgbClr val="B2B2B2"/>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0" name="Title 19"/>
          <p:cNvSpPr txBox="1">
            <a:spLocks noGrp="1"/>
          </p:cNvSpPr>
          <p:nvPr>
            <p:ph type="title"/>
          </p:nvPr>
        </p:nvSpPr>
        <p:spPr>
          <a:xfrm>
            <a:off x="228600" y="602680"/>
            <a:ext cx="6185989" cy="615553"/>
          </a:xfrm>
          <a:prstGeom prst="rect">
            <a:avLst/>
          </a:prstGeom>
          <a:noFill/>
        </p:spPr>
        <p:txBody>
          <a:bodyPr wrap="none" rtlCol="0">
            <a:spAutoFit/>
          </a:bodyPr>
          <a:lstStyle/>
          <a:p>
            <a:r>
              <a:rPr lang="en-US" sz="4000" b="1" dirty="0" smtClean="0">
                <a:solidFill>
                  <a:srgbClr val="FFC000"/>
                </a:solidFill>
                <a:latin typeface="Arial" pitchFamily="34" charset="0"/>
                <a:cs typeface="Arial" pitchFamily="34" charset="0"/>
              </a:rPr>
              <a:t>The Ethics Pyramid          </a:t>
            </a:r>
            <a:endParaRPr lang="en-US" sz="4000" b="1" dirty="0">
              <a:solidFill>
                <a:srgbClr val="FFC000"/>
              </a:solidFill>
              <a:latin typeface="Arial" pitchFamily="34" charset="0"/>
              <a:cs typeface="Arial" pitchFamily="34" charset="0"/>
            </a:endParaRPr>
          </a:p>
        </p:txBody>
      </p:sp>
      <p:graphicFrame>
        <p:nvGraphicFramePr>
          <p:cNvPr id="26" name="Diagram 25"/>
          <p:cNvGraphicFramePr/>
          <p:nvPr/>
        </p:nvGraphicFramePr>
        <p:xfrm>
          <a:off x="1524000" y="2008909"/>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Picture 10" descr="KTBA FINAL LOGO - 2012 - New.jpg"/>
          <p:cNvPicPr>
            <a:picLocks noChangeAspect="1"/>
          </p:cNvPicPr>
          <p:nvPr/>
        </p:nvPicPr>
        <p:blipFill>
          <a:blip r:embed="rId6" cstate="print"/>
          <a:stretch>
            <a:fillRect/>
          </a:stretch>
        </p:blipFill>
        <p:spPr>
          <a:xfrm>
            <a:off x="7757651" y="722670"/>
            <a:ext cx="1195181" cy="390833"/>
          </a:xfrm>
          <a:prstGeom prst="rect">
            <a:avLst/>
          </a:prstGeom>
        </p:spPr>
      </p:pic>
      <p:sp>
        <p:nvSpPr>
          <p:cNvPr id="12" name="TextBox 11"/>
          <p:cNvSpPr txBox="1"/>
          <p:nvPr/>
        </p:nvSpPr>
        <p:spPr>
          <a:xfrm>
            <a:off x="7300452" y="6400800"/>
            <a:ext cx="1386348" cy="323165"/>
          </a:xfrm>
          <a:prstGeom prst="rect">
            <a:avLst/>
          </a:prstGeom>
          <a:noFill/>
        </p:spPr>
        <p:txBody>
          <a:bodyPr wrap="square" rtlCol="0">
            <a:spAutoFit/>
          </a:bodyPr>
          <a:lstStyle/>
          <a:p>
            <a:r>
              <a:rPr lang="en-US" sz="1500" dirty="0" smtClean="0">
                <a:solidFill>
                  <a:schemeClr val="tx2"/>
                </a:solidFill>
              </a:rPr>
              <a:t>Page 08</a:t>
            </a:r>
            <a:endParaRPr lang="en-US" sz="1500" dirty="0">
              <a:solidFill>
                <a:schemeClr val="tx2"/>
              </a:solidFill>
            </a:endParaRPr>
          </a:p>
        </p:txBody>
      </p:sp>
    </p:spTree>
    <p:extLst>
      <p:ext uri="{BB962C8B-B14F-4D97-AF65-F5344CB8AC3E}">
        <p14:creationId xmlns:p14="http://schemas.microsoft.com/office/powerpoint/2010/main" xmlns="" val="16656884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oundless_Theme">
  <a:themeElements>
    <a:clrScheme name="Boundless">
      <a:dk1>
        <a:srgbClr val="FFFFFF"/>
      </a:dk1>
      <a:lt1>
        <a:srgbClr val="FFFFFF"/>
      </a:lt1>
      <a:dk2>
        <a:srgbClr val="000000"/>
      </a:dk2>
      <a:lt2>
        <a:srgbClr val="808080"/>
      </a:lt2>
      <a:accent1>
        <a:srgbClr val="2E2E2E"/>
      </a:accent1>
      <a:accent2>
        <a:srgbClr val="7BBB45"/>
      </a:accent2>
      <a:accent3>
        <a:srgbClr val="353535"/>
      </a:accent3>
      <a:accent4>
        <a:srgbClr val="2C2C2C"/>
      </a:accent4>
      <a:accent5>
        <a:srgbClr val="ADADAD"/>
      </a:accent5>
      <a:accent6>
        <a:srgbClr val="FEB720"/>
      </a:accent6>
      <a:hlink>
        <a:srgbClr val="228DBC"/>
      </a:hlink>
      <a:folHlink>
        <a:srgbClr val="228DB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algn="ctr" blurRad="63500" dir="2700000" dist="38099"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algn="ctr" blurRad="63500" dir="2700000" dist="38099"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Chapter Pa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2097</TotalTime>
  <Words>247</Words>
  <Application>Microsoft Macintosh PowerPoint</Application>
  <PresentationFormat>On-screen Show (4:3)</PresentationFormat>
  <Paragraphs>74</Paragraphs>
  <Slides>18</Slides>
  <Notes>1</Notes>
  <HiddenSlides>0</HiddenSlides>
  <MMClips>1</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Boundless_Theme</vt:lpstr>
      <vt:lpstr>Slide 1</vt:lpstr>
      <vt:lpstr>Elements of Taxation</vt:lpstr>
      <vt:lpstr>Tax Compliance</vt:lpstr>
      <vt:lpstr>Tax Planning</vt:lpstr>
      <vt:lpstr>Tax Litigation</vt:lpstr>
      <vt:lpstr>Tax Research</vt:lpstr>
      <vt:lpstr>Slide 7</vt:lpstr>
      <vt:lpstr>Ethics</vt:lpstr>
      <vt:lpstr>The Ethics Pyramid          </vt:lpstr>
      <vt:lpstr>CODE OF PROFESSIONAL CONDUCT</vt:lpstr>
      <vt:lpstr>Responsibilities </vt:lpstr>
      <vt:lpstr>The Public Interest</vt:lpstr>
      <vt:lpstr>Integrity</vt:lpstr>
      <vt:lpstr>Objectivity and Independence</vt:lpstr>
      <vt:lpstr>Due Care</vt:lpstr>
      <vt:lpstr>Scope and Nature of Services</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Boundless Study Slides</dc:title>
  <dc:creator>Boundless</dc:creator>
  <cp:lastModifiedBy>MTS</cp:lastModifiedBy>
  <cp:revision>63</cp:revision>
  <dcterms:created xsi:type="dcterms:W3CDTF">2013-10-07T14:37:03Z</dcterms:created>
  <dcterms:modified xsi:type="dcterms:W3CDTF">2017-02-02T04:16:32Z</dcterms:modified>
</cp:coreProperties>
</file>